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 id="264" r:id="rId7"/>
    <p:sldId id="263" r:id="rId8"/>
    <p:sldId id="256" r:id="rId9"/>
    <p:sldId id="258"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8EF38C-6954-A68E-BED6-72D0E8666C6C}" name="O'BRIEN, Jo (NHS MID AND SOUTH ESSEX ICB - 99E)" initials="OJ(MASEI9" userId="S::jo.obrien3@nhs.net::af9ef53f-d306-4075-a681-6112b3499d1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FBC80"/>
    <a:srgbClr val="4288C8"/>
    <a:srgbClr val="FDC518"/>
    <a:srgbClr val="6BC4CF"/>
    <a:srgbClr val="7B4292"/>
    <a:srgbClr val="F6B8B0"/>
    <a:srgbClr val="BF60A2"/>
    <a:srgbClr val="EB5D4A"/>
    <a:srgbClr val="EB5D9D"/>
    <a:srgbClr val="B4C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4AE01-B55C-4090-A769-06F84F3ED0D1}" v="20" dt="2025-02-26T14:05:26.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99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LIST, Joe (NHS MID AND SOUTH ESSEX ICB - 06Q)" userId="9e720bd4-2a6b-49b0-8a40-943df34c2f4b" providerId="ADAL" clId="{52C8C39B-D532-4AC5-8C79-E637DB955053}"/>
    <pc:docChg chg="undo custSel modSld">
      <pc:chgData name="NELLIST, Joe (NHS MID AND SOUTH ESSEX ICB - 06Q)" userId="9e720bd4-2a6b-49b0-8a40-943df34c2f4b" providerId="ADAL" clId="{52C8C39B-D532-4AC5-8C79-E637DB955053}" dt="2024-08-21T10:56:58.492" v="206"/>
      <pc:docMkLst>
        <pc:docMk/>
      </pc:docMkLst>
      <pc:sldChg chg="addSp delSp modSp mod">
        <pc:chgData name="NELLIST, Joe (NHS MID AND SOUTH ESSEX ICB - 06Q)" userId="9e720bd4-2a6b-49b0-8a40-943df34c2f4b" providerId="ADAL" clId="{52C8C39B-D532-4AC5-8C79-E637DB955053}" dt="2024-08-21T10:56:29.360" v="197" actId="6549"/>
        <pc:sldMkLst>
          <pc:docMk/>
          <pc:sldMk cId="2478957160" sldId="256"/>
        </pc:sldMkLst>
        <pc:spChg chg="add mod">
          <ac:chgData name="NELLIST, Joe (NHS MID AND SOUTH ESSEX ICB - 06Q)" userId="9e720bd4-2a6b-49b0-8a40-943df34c2f4b" providerId="ADAL" clId="{52C8C39B-D532-4AC5-8C79-E637DB955053}" dt="2024-08-21T10:56:26.248" v="196"/>
          <ac:spMkLst>
            <pc:docMk/>
            <pc:sldMk cId="2478957160" sldId="256"/>
            <ac:spMk id="3" creationId="{B649BEFF-F6DC-FCCA-007E-23259B832977}"/>
          </ac:spMkLst>
        </pc:spChg>
        <pc:spChg chg="del">
          <ac:chgData name="NELLIST, Joe (NHS MID AND SOUTH ESSEX ICB - 06Q)" userId="9e720bd4-2a6b-49b0-8a40-943df34c2f4b" providerId="ADAL" clId="{52C8C39B-D532-4AC5-8C79-E637DB955053}" dt="2024-08-21T10:56:26.112" v="195" actId="478"/>
          <ac:spMkLst>
            <pc:docMk/>
            <pc:sldMk cId="2478957160" sldId="256"/>
            <ac:spMk id="6" creationId="{7687B715-780B-A017-030C-3E291A90D6D5}"/>
          </ac:spMkLst>
        </pc:spChg>
        <pc:spChg chg="del">
          <ac:chgData name="NELLIST, Joe (NHS MID AND SOUTH ESSEX ICB - 06Q)" userId="9e720bd4-2a6b-49b0-8a40-943df34c2f4b" providerId="ADAL" clId="{52C8C39B-D532-4AC5-8C79-E637DB955053}" dt="2024-08-21T10:56:26.112" v="195" actId="478"/>
          <ac:spMkLst>
            <pc:docMk/>
            <pc:sldMk cId="2478957160" sldId="256"/>
            <ac:spMk id="14" creationId="{A19C5AE2-C102-8B9D-03C8-3710773F1010}"/>
          </ac:spMkLst>
        </pc:spChg>
        <pc:graphicFrameChg chg="modGraphic">
          <ac:chgData name="NELLIST, Joe (NHS MID AND SOUTH ESSEX ICB - 06Q)" userId="9e720bd4-2a6b-49b0-8a40-943df34c2f4b" providerId="ADAL" clId="{52C8C39B-D532-4AC5-8C79-E637DB955053}" dt="2024-08-21T10:56:29.360" v="197" actId="6549"/>
          <ac:graphicFrameMkLst>
            <pc:docMk/>
            <pc:sldMk cId="2478957160" sldId="256"/>
            <ac:graphicFrameMk id="4" creationId="{19CADF50-0D8D-306A-2F1F-C46D3CCFF4FC}"/>
          </ac:graphicFrameMkLst>
        </pc:graphicFrameChg>
      </pc:sldChg>
      <pc:sldChg chg="addSp delSp modSp mod">
        <pc:chgData name="NELLIST, Joe (NHS MID AND SOUTH ESSEX ICB - 06Q)" userId="9e720bd4-2a6b-49b0-8a40-943df34c2f4b" providerId="ADAL" clId="{52C8C39B-D532-4AC5-8C79-E637DB955053}" dt="2024-08-21T10:56:47.115" v="202"/>
        <pc:sldMkLst>
          <pc:docMk/>
          <pc:sldMk cId="655717758" sldId="258"/>
        </pc:sldMkLst>
        <pc:spChg chg="add mod">
          <ac:chgData name="NELLIST, Joe (NHS MID AND SOUTH ESSEX ICB - 06Q)" userId="9e720bd4-2a6b-49b0-8a40-943df34c2f4b" providerId="ADAL" clId="{52C8C39B-D532-4AC5-8C79-E637DB955053}" dt="2024-08-21T10:56:47.115" v="202"/>
          <ac:spMkLst>
            <pc:docMk/>
            <pc:sldMk cId="655717758" sldId="258"/>
            <ac:spMk id="5" creationId="{6A999699-0399-DCEB-A563-63147EC02576}"/>
          </ac:spMkLst>
        </pc:spChg>
        <pc:spChg chg="del">
          <ac:chgData name="NELLIST, Joe (NHS MID AND SOUTH ESSEX ICB - 06Q)" userId="9e720bd4-2a6b-49b0-8a40-943df34c2f4b" providerId="ADAL" clId="{52C8C39B-D532-4AC5-8C79-E637DB955053}" dt="2024-08-21T10:56:44.910" v="200" actId="478"/>
          <ac:spMkLst>
            <pc:docMk/>
            <pc:sldMk cId="655717758" sldId="258"/>
            <ac:spMk id="13" creationId="{85C72CC4-3694-6E46-D999-75C1A2FA0583}"/>
          </ac:spMkLst>
        </pc:spChg>
        <pc:spChg chg="del">
          <ac:chgData name="NELLIST, Joe (NHS MID AND SOUTH ESSEX ICB - 06Q)" userId="9e720bd4-2a6b-49b0-8a40-943df34c2f4b" providerId="ADAL" clId="{52C8C39B-D532-4AC5-8C79-E637DB955053}" dt="2024-08-21T10:56:46.190" v="201" actId="478"/>
          <ac:spMkLst>
            <pc:docMk/>
            <pc:sldMk cId="655717758" sldId="258"/>
            <ac:spMk id="15" creationId="{5EA00688-1CBB-172A-BA8E-83ECBD1C4580}"/>
          </ac:spMkLst>
        </pc:spChg>
        <pc:graphicFrameChg chg="modGraphic">
          <ac:chgData name="NELLIST, Joe (NHS MID AND SOUTH ESSEX ICB - 06Q)" userId="9e720bd4-2a6b-49b0-8a40-943df34c2f4b" providerId="ADAL" clId="{52C8C39B-D532-4AC5-8C79-E637DB955053}" dt="2024-08-21T10:56:41.483" v="199" actId="6549"/>
          <ac:graphicFrameMkLst>
            <pc:docMk/>
            <pc:sldMk cId="655717758" sldId="258"/>
            <ac:graphicFrameMk id="4" creationId="{19CADF50-0D8D-306A-2F1F-C46D3CCFF4FC}"/>
          </ac:graphicFrameMkLst>
        </pc:graphicFrameChg>
      </pc:sldChg>
      <pc:sldChg chg="addSp delSp modSp mod">
        <pc:chgData name="NELLIST, Joe (NHS MID AND SOUTH ESSEX ICB - 06Q)" userId="9e720bd4-2a6b-49b0-8a40-943df34c2f4b" providerId="ADAL" clId="{52C8C39B-D532-4AC5-8C79-E637DB955053}" dt="2024-08-21T10:56:03.122" v="186" actId="14100"/>
        <pc:sldMkLst>
          <pc:docMk/>
          <pc:sldMk cId="2648886566" sldId="260"/>
        </pc:sldMkLst>
        <pc:spChg chg="del mod">
          <ac:chgData name="NELLIST, Joe (NHS MID AND SOUTH ESSEX ICB - 06Q)" userId="9e720bd4-2a6b-49b0-8a40-943df34c2f4b" providerId="ADAL" clId="{52C8C39B-D532-4AC5-8C79-E637DB955053}" dt="2024-08-21T10:54:45.687" v="152" actId="478"/>
          <ac:spMkLst>
            <pc:docMk/>
            <pc:sldMk cId="2648886566" sldId="260"/>
            <ac:spMk id="4" creationId="{B8D7E296-6581-A7F0-3DAA-A188EE33D5E7}"/>
          </ac:spMkLst>
        </pc:spChg>
        <pc:spChg chg="add del">
          <ac:chgData name="NELLIST, Joe (NHS MID AND SOUTH ESSEX ICB - 06Q)" userId="9e720bd4-2a6b-49b0-8a40-943df34c2f4b" providerId="ADAL" clId="{52C8C39B-D532-4AC5-8C79-E637DB955053}" dt="2024-08-21T10:54:42.542" v="151" actId="478"/>
          <ac:spMkLst>
            <pc:docMk/>
            <pc:sldMk cId="2648886566" sldId="260"/>
            <ac:spMk id="6" creationId="{81B4EB3D-48A2-3B57-5F57-815F4F321C29}"/>
          </ac:spMkLst>
        </pc:spChg>
        <pc:spChg chg="del mod">
          <ac:chgData name="NELLIST, Joe (NHS MID AND SOUTH ESSEX ICB - 06Q)" userId="9e720bd4-2a6b-49b0-8a40-943df34c2f4b" providerId="ADAL" clId="{52C8C39B-D532-4AC5-8C79-E637DB955053}" dt="2024-08-21T10:54:39.719" v="149" actId="478"/>
          <ac:spMkLst>
            <pc:docMk/>
            <pc:sldMk cId="2648886566" sldId="260"/>
            <ac:spMk id="12" creationId="{79FF59ED-2068-B5CE-46BF-D987D8F98C71}"/>
          </ac:spMkLst>
        </pc:spChg>
        <pc:spChg chg="add mod">
          <ac:chgData name="NELLIST, Joe (NHS MID AND SOUTH ESSEX ICB - 06Q)" userId="9e720bd4-2a6b-49b0-8a40-943df34c2f4b" providerId="ADAL" clId="{52C8C39B-D532-4AC5-8C79-E637DB955053}" dt="2024-08-21T10:56:03.122" v="186" actId="14100"/>
          <ac:spMkLst>
            <pc:docMk/>
            <pc:sldMk cId="2648886566" sldId="260"/>
            <ac:spMk id="14" creationId="{DD8C0139-B447-FD4D-8163-471D8C45AB51}"/>
          </ac:spMkLst>
        </pc:spChg>
      </pc:sldChg>
      <pc:sldChg chg="addSp delSp modSp mod">
        <pc:chgData name="NELLIST, Joe (NHS MID AND SOUTH ESSEX ICB - 06Q)" userId="9e720bd4-2a6b-49b0-8a40-943df34c2f4b" providerId="ADAL" clId="{52C8C39B-D532-4AC5-8C79-E637DB955053}" dt="2024-08-21T10:56:09.532" v="188"/>
        <pc:sldMkLst>
          <pc:docMk/>
          <pc:sldMk cId="3144622625" sldId="261"/>
        </pc:sldMkLst>
        <pc:spChg chg="del">
          <ac:chgData name="NELLIST, Joe (NHS MID AND SOUTH ESSEX ICB - 06Q)" userId="9e720bd4-2a6b-49b0-8a40-943df34c2f4b" providerId="ADAL" clId="{52C8C39B-D532-4AC5-8C79-E637DB955053}" dt="2024-08-21T10:56:09.239" v="187" actId="478"/>
          <ac:spMkLst>
            <pc:docMk/>
            <pc:sldMk cId="3144622625" sldId="261"/>
            <ac:spMk id="9" creationId="{5D436ADA-7482-5ED7-8BB1-5CEC6D1A5F28}"/>
          </ac:spMkLst>
        </pc:spChg>
        <pc:spChg chg="del">
          <ac:chgData name="NELLIST, Joe (NHS MID AND SOUTH ESSEX ICB - 06Q)" userId="9e720bd4-2a6b-49b0-8a40-943df34c2f4b" providerId="ADAL" clId="{52C8C39B-D532-4AC5-8C79-E637DB955053}" dt="2024-08-21T10:56:09.239" v="187" actId="478"/>
          <ac:spMkLst>
            <pc:docMk/>
            <pc:sldMk cId="3144622625" sldId="261"/>
            <ac:spMk id="19" creationId="{D33718C5-D4B3-6B54-710D-6EF6A9B9789C}"/>
          </ac:spMkLst>
        </pc:spChg>
        <pc:spChg chg="add mod">
          <ac:chgData name="NELLIST, Joe (NHS MID AND SOUTH ESSEX ICB - 06Q)" userId="9e720bd4-2a6b-49b0-8a40-943df34c2f4b" providerId="ADAL" clId="{52C8C39B-D532-4AC5-8C79-E637DB955053}" dt="2024-08-21T10:56:09.532" v="188"/>
          <ac:spMkLst>
            <pc:docMk/>
            <pc:sldMk cId="3144622625" sldId="261"/>
            <ac:spMk id="27" creationId="{9181A005-8940-16C2-C8A9-5CFA33F51FDD}"/>
          </ac:spMkLst>
        </pc:spChg>
      </pc:sldChg>
      <pc:sldChg chg="addSp delSp modSp mod">
        <pc:chgData name="NELLIST, Joe (NHS MID AND SOUTH ESSEX ICB - 06Q)" userId="9e720bd4-2a6b-49b0-8a40-943df34c2f4b" providerId="ADAL" clId="{52C8C39B-D532-4AC5-8C79-E637DB955053}" dt="2024-08-21T10:56:33.886" v="198" actId="6549"/>
        <pc:sldMkLst>
          <pc:docMk/>
          <pc:sldMk cId="928634917" sldId="263"/>
        </pc:sldMkLst>
        <pc:spChg chg="add mod">
          <ac:chgData name="NELLIST, Joe (NHS MID AND SOUTH ESSEX ICB - 06Q)" userId="9e720bd4-2a6b-49b0-8a40-943df34c2f4b" providerId="ADAL" clId="{52C8C39B-D532-4AC5-8C79-E637DB955053}" dt="2024-08-21T10:56:21.721" v="194"/>
          <ac:spMkLst>
            <pc:docMk/>
            <pc:sldMk cId="928634917" sldId="263"/>
            <ac:spMk id="5" creationId="{B2FC7841-B777-79A8-0728-A3A98C2C0A1E}"/>
          </ac:spMkLst>
        </pc:spChg>
        <pc:spChg chg="del">
          <ac:chgData name="NELLIST, Joe (NHS MID AND SOUTH ESSEX ICB - 06Q)" userId="9e720bd4-2a6b-49b0-8a40-943df34c2f4b" providerId="ADAL" clId="{52C8C39B-D532-4AC5-8C79-E637DB955053}" dt="2024-08-21T10:56:19.359" v="192" actId="478"/>
          <ac:spMkLst>
            <pc:docMk/>
            <pc:sldMk cId="928634917" sldId="263"/>
            <ac:spMk id="9" creationId="{3A9B7DFA-4600-2E84-C657-45D277944A8B}"/>
          </ac:spMkLst>
        </pc:spChg>
        <pc:spChg chg="del">
          <ac:chgData name="NELLIST, Joe (NHS MID AND SOUTH ESSEX ICB - 06Q)" userId="9e720bd4-2a6b-49b0-8a40-943df34c2f4b" providerId="ADAL" clId="{52C8C39B-D532-4AC5-8C79-E637DB955053}" dt="2024-08-21T10:56:20.734" v="193" actId="478"/>
          <ac:spMkLst>
            <pc:docMk/>
            <pc:sldMk cId="928634917" sldId="263"/>
            <ac:spMk id="14" creationId="{EB409C74-0C5C-4727-C0E6-638F997412B0}"/>
          </ac:spMkLst>
        </pc:spChg>
        <pc:graphicFrameChg chg="modGraphic">
          <ac:chgData name="NELLIST, Joe (NHS MID AND SOUTH ESSEX ICB - 06Q)" userId="9e720bd4-2a6b-49b0-8a40-943df34c2f4b" providerId="ADAL" clId="{52C8C39B-D532-4AC5-8C79-E637DB955053}" dt="2024-08-21T10:56:33.886" v="198" actId="6549"/>
          <ac:graphicFrameMkLst>
            <pc:docMk/>
            <pc:sldMk cId="928634917" sldId="263"/>
            <ac:graphicFrameMk id="3" creationId="{85B88B67-8D61-1D6E-55D9-F9C87AFFF95F}"/>
          </ac:graphicFrameMkLst>
        </pc:graphicFrameChg>
      </pc:sldChg>
      <pc:sldChg chg="addSp delSp modSp mod">
        <pc:chgData name="NELLIST, Joe (NHS MID AND SOUTH ESSEX ICB - 06Q)" userId="9e720bd4-2a6b-49b0-8a40-943df34c2f4b" providerId="ADAL" clId="{52C8C39B-D532-4AC5-8C79-E637DB955053}" dt="2024-08-21T10:56:15.636" v="191"/>
        <pc:sldMkLst>
          <pc:docMk/>
          <pc:sldMk cId="2218627050" sldId="264"/>
        </pc:sldMkLst>
        <pc:spChg chg="add mod">
          <ac:chgData name="NELLIST, Joe (NHS MID AND SOUTH ESSEX ICB - 06Q)" userId="9e720bd4-2a6b-49b0-8a40-943df34c2f4b" providerId="ADAL" clId="{52C8C39B-D532-4AC5-8C79-E637DB955053}" dt="2024-08-21T10:56:15.636" v="191"/>
          <ac:spMkLst>
            <pc:docMk/>
            <pc:sldMk cId="2218627050" sldId="264"/>
            <ac:spMk id="5" creationId="{B90FC30C-B953-784E-2F3B-9FB0C68BBBE2}"/>
          </ac:spMkLst>
        </pc:spChg>
        <pc:spChg chg="del">
          <ac:chgData name="NELLIST, Joe (NHS MID AND SOUTH ESSEX ICB - 06Q)" userId="9e720bd4-2a6b-49b0-8a40-943df34c2f4b" providerId="ADAL" clId="{52C8C39B-D532-4AC5-8C79-E637DB955053}" dt="2024-08-21T10:56:15.505" v="190" actId="478"/>
          <ac:spMkLst>
            <pc:docMk/>
            <pc:sldMk cId="2218627050" sldId="264"/>
            <ac:spMk id="8" creationId="{2BC1F320-E97A-F8CF-658A-5478DE771903}"/>
          </ac:spMkLst>
        </pc:spChg>
        <pc:spChg chg="del">
          <ac:chgData name="NELLIST, Joe (NHS MID AND SOUTH ESSEX ICB - 06Q)" userId="9e720bd4-2a6b-49b0-8a40-943df34c2f4b" providerId="ADAL" clId="{52C8C39B-D532-4AC5-8C79-E637DB955053}" dt="2024-08-21T10:56:13.519" v="189" actId="478"/>
          <ac:spMkLst>
            <pc:docMk/>
            <pc:sldMk cId="2218627050" sldId="264"/>
            <ac:spMk id="11" creationId="{51BA57AF-F7CA-B819-F92E-5BAD7F1AAF08}"/>
          </ac:spMkLst>
        </pc:spChg>
      </pc:sldChg>
      <pc:sldChg chg="addSp delSp modSp mod">
        <pc:chgData name="NELLIST, Joe (NHS MID AND SOUTH ESSEX ICB - 06Q)" userId="9e720bd4-2a6b-49b0-8a40-943df34c2f4b" providerId="ADAL" clId="{52C8C39B-D532-4AC5-8C79-E637DB955053}" dt="2024-08-21T10:56:52.376" v="204"/>
        <pc:sldMkLst>
          <pc:docMk/>
          <pc:sldMk cId="3504130409" sldId="265"/>
        </pc:sldMkLst>
        <pc:spChg chg="add mod">
          <ac:chgData name="NELLIST, Joe (NHS MID AND SOUTH ESSEX ICB - 06Q)" userId="9e720bd4-2a6b-49b0-8a40-943df34c2f4b" providerId="ADAL" clId="{52C8C39B-D532-4AC5-8C79-E637DB955053}" dt="2024-08-21T10:56:52.376" v="204"/>
          <ac:spMkLst>
            <pc:docMk/>
            <pc:sldMk cId="3504130409" sldId="265"/>
            <ac:spMk id="2" creationId="{B9E783D6-912E-DF02-6C38-A7C78CBE1970}"/>
          </ac:spMkLst>
        </pc:spChg>
        <pc:spChg chg="del">
          <ac:chgData name="NELLIST, Joe (NHS MID AND SOUTH ESSEX ICB - 06Q)" userId="9e720bd4-2a6b-49b0-8a40-943df34c2f4b" providerId="ADAL" clId="{52C8C39B-D532-4AC5-8C79-E637DB955053}" dt="2024-08-21T10:56:52.078" v="203" actId="478"/>
          <ac:spMkLst>
            <pc:docMk/>
            <pc:sldMk cId="3504130409" sldId="265"/>
            <ac:spMk id="3" creationId="{07E0EC9A-0A04-BFCE-0EAF-13AAC51D0FAF}"/>
          </ac:spMkLst>
        </pc:spChg>
        <pc:spChg chg="del">
          <ac:chgData name="NELLIST, Joe (NHS MID AND SOUTH ESSEX ICB - 06Q)" userId="9e720bd4-2a6b-49b0-8a40-943df34c2f4b" providerId="ADAL" clId="{52C8C39B-D532-4AC5-8C79-E637DB955053}" dt="2024-08-21T10:56:52.078" v="203" actId="478"/>
          <ac:spMkLst>
            <pc:docMk/>
            <pc:sldMk cId="3504130409" sldId="265"/>
            <ac:spMk id="5" creationId="{63AC4899-E5CD-B6F6-0AF5-EC23EA2D9C76}"/>
          </ac:spMkLst>
        </pc:spChg>
      </pc:sldChg>
      <pc:sldChg chg="addSp delSp modSp mod">
        <pc:chgData name="NELLIST, Joe (NHS MID AND SOUTH ESSEX ICB - 06Q)" userId="9e720bd4-2a6b-49b0-8a40-943df34c2f4b" providerId="ADAL" clId="{52C8C39B-D532-4AC5-8C79-E637DB955053}" dt="2024-08-21T10:56:58.492" v="206"/>
        <pc:sldMkLst>
          <pc:docMk/>
          <pc:sldMk cId="1834382824" sldId="266"/>
        </pc:sldMkLst>
        <pc:spChg chg="add mod">
          <ac:chgData name="NELLIST, Joe (NHS MID AND SOUTH ESSEX ICB - 06Q)" userId="9e720bd4-2a6b-49b0-8a40-943df34c2f4b" providerId="ADAL" clId="{52C8C39B-D532-4AC5-8C79-E637DB955053}" dt="2024-08-21T10:56:58.492" v="206"/>
          <ac:spMkLst>
            <pc:docMk/>
            <pc:sldMk cId="1834382824" sldId="266"/>
            <ac:spMk id="4" creationId="{8699D029-2F23-614B-C971-BACBDB1C7F17}"/>
          </ac:spMkLst>
        </pc:spChg>
        <pc:spChg chg="del">
          <ac:chgData name="NELLIST, Joe (NHS MID AND SOUTH ESSEX ICB - 06Q)" userId="9e720bd4-2a6b-49b0-8a40-943df34c2f4b" providerId="ADAL" clId="{52C8C39B-D532-4AC5-8C79-E637DB955053}" dt="2024-08-21T10:56:58.334" v="205" actId="478"/>
          <ac:spMkLst>
            <pc:docMk/>
            <pc:sldMk cId="1834382824" sldId="266"/>
            <ac:spMk id="5" creationId="{FB1771E5-C74B-A0C8-D4FC-485321615D02}"/>
          </ac:spMkLst>
        </pc:spChg>
        <pc:spChg chg="del">
          <ac:chgData name="NELLIST, Joe (NHS MID AND SOUTH ESSEX ICB - 06Q)" userId="9e720bd4-2a6b-49b0-8a40-943df34c2f4b" providerId="ADAL" clId="{52C8C39B-D532-4AC5-8C79-E637DB955053}" dt="2024-08-21T10:56:58.334" v="205" actId="478"/>
          <ac:spMkLst>
            <pc:docMk/>
            <pc:sldMk cId="1834382824" sldId="266"/>
            <ac:spMk id="7" creationId="{966BEF9F-E83A-5F93-11FA-730E4D0D59EC}"/>
          </ac:spMkLst>
        </pc:spChg>
      </pc:sldChg>
    </pc:docChg>
  </pc:docChgLst>
  <pc:docChgLst>
    <pc:chgData name="NELLIST, Joe (NHS MID AND SOUTH ESSEX ICB - 06Q)" userId="9e720bd4-2a6b-49b0-8a40-943df34c2f4b" providerId="ADAL" clId="{0BA5413B-CA11-42FF-AB39-81722158CDC4}"/>
    <pc:docChg chg="undo custSel modSld">
      <pc:chgData name="NELLIST, Joe (NHS MID AND SOUTH ESSEX ICB - 06Q)" userId="9e720bd4-2a6b-49b0-8a40-943df34c2f4b" providerId="ADAL" clId="{0BA5413B-CA11-42FF-AB39-81722158CDC4}" dt="2025-01-23T10:46:22.753" v="191"/>
      <pc:docMkLst>
        <pc:docMk/>
      </pc:docMkLst>
      <pc:sldChg chg="addSp delSp modSp mod">
        <pc:chgData name="NELLIST, Joe (NHS MID AND SOUTH ESSEX ICB - 06Q)" userId="9e720bd4-2a6b-49b0-8a40-943df34c2f4b" providerId="ADAL" clId="{0BA5413B-CA11-42FF-AB39-81722158CDC4}" dt="2025-01-23T10:46:14.767" v="185"/>
        <pc:sldMkLst>
          <pc:docMk/>
          <pc:sldMk cId="2478957160" sldId="256"/>
        </pc:sldMkLst>
        <pc:spChg chg="add mod">
          <ac:chgData name="NELLIST, Joe (NHS MID AND SOUTH ESSEX ICB - 06Q)" userId="9e720bd4-2a6b-49b0-8a40-943df34c2f4b" providerId="ADAL" clId="{0BA5413B-CA11-42FF-AB39-81722158CDC4}" dt="2025-01-23T10:46:14.767" v="185"/>
          <ac:spMkLst>
            <pc:docMk/>
            <pc:sldMk cId="2478957160" sldId="256"/>
            <ac:spMk id="3" creationId="{E2CD6C8E-EF8E-0510-E558-1420C4DBC6D8}"/>
          </ac:spMkLst>
        </pc:spChg>
        <pc:spChg chg="del">
          <ac:chgData name="NELLIST, Joe (NHS MID AND SOUTH ESSEX ICB - 06Q)" userId="9e720bd4-2a6b-49b0-8a40-943df34c2f4b" providerId="ADAL" clId="{0BA5413B-CA11-42FF-AB39-81722158CDC4}" dt="2025-01-23T10:46:14.682" v="184" actId="478"/>
          <ac:spMkLst>
            <pc:docMk/>
            <pc:sldMk cId="2478957160" sldId="256"/>
            <ac:spMk id="6" creationId="{72961EB9-123A-EB1F-4A4C-382E88F1EB83}"/>
          </ac:spMkLst>
        </pc:spChg>
      </pc:sldChg>
      <pc:sldChg chg="addSp delSp modSp mod">
        <pc:chgData name="NELLIST, Joe (NHS MID AND SOUTH ESSEX ICB - 06Q)" userId="9e720bd4-2a6b-49b0-8a40-943df34c2f4b" providerId="ADAL" clId="{0BA5413B-CA11-42FF-AB39-81722158CDC4}" dt="2025-01-23T10:46:17.237" v="187"/>
        <pc:sldMkLst>
          <pc:docMk/>
          <pc:sldMk cId="655717758" sldId="258"/>
        </pc:sldMkLst>
        <pc:spChg chg="add mod">
          <ac:chgData name="NELLIST, Joe (NHS MID AND SOUTH ESSEX ICB - 06Q)" userId="9e720bd4-2a6b-49b0-8a40-943df34c2f4b" providerId="ADAL" clId="{0BA5413B-CA11-42FF-AB39-81722158CDC4}" dt="2025-01-23T10:46:17.237" v="187"/>
          <ac:spMkLst>
            <pc:docMk/>
            <pc:sldMk cId="655717758" sldId="258"/>
            <ac:spMk id="5" creationId="{B8C7AE26-7DA7-97FA-E8F2-03F09F286ABC}"/>
          </ac:spMkLst>
        </pc:spChg>
        <pc:spChg chg="del">
          <ac:chgData name="NELLIST, Joe (NHS MID AND SOUTH ESSEX ICB - 06Q)" userId="9e720bd4-2a6b-49b0-8a40-943df34c2f4b" providerId="ADAL" clId="{0BA5413B-CA11-42FF-AB39-81722158CDC4}" dt="2025-01-23T10:46:17.175" v="186" actId="478"/>
          <ac:spMkLst>
            <pc:docMk/>
            <pc:sldMk cId="655717758" sldId="258"/>
            <ac:spMk id="13" creationId="{EA9C033D-F44D-E072-E743-027C18878D7F}"/>
          </ac:spMkLst>
        </pc:spChg>
      </pc:sldChg>
      <pc:sldChg chg="modSp mod">
        <pc:chgData name="NELLIST, Joe (NHS MID AND SOUTH ESSEX ICB - 06Q)" userId="9e720bd4-2a6b-49b0-8a40-943df34c2f4b" providerId="ADAL" clId="{0BA5413B-CA11-42FF-AB39-81722158CDC4}" dt="2025-01-23T10:45:59.933" v="177" actId="20577"/>
        <pc:sldMkLst>
          <pc:docMk/>
          <pc:sldMk cId="2648886566" sldId="260"/>
        </pc:sldMkLst>
        <pc:spChg chg="mod">
          <ac:chgData name="NELLIST, Joe (NHS MID AND SOUTH ESSEX ICB - 06Q)" userId="9e720bd4-2a6b-49b0-8a40-943df34c2f4b" providerId="ADAL" clId="{0BA5413B-CA11-42FF-AB39-81722158CDC4}" dt="2025-01-23T10:42:42.311" v="43" actId="20577"/>
          <ac:spMkLst>
            <pc:docMk/>
            <pc:sldMk cId="2648886566" sldId="260"/>
            <ac:spMk id="4" creationId="{1D07BC42-065F-D97A-EFA9-E8BDBD9765A3}"/>
          </ac:spMkLst>
        </pc:spChg>
        <pc:spChg chg="mod">
          <ac:chgData name="NELLIST, Joe (NHS MID AND SOUTH ESSEX ICB - 06Q)" userId="9e720bd4-2a6b-49b0-8a40-943df34c2f4b" providerId="ADAL" clId="{0BA5413B-CA11-42FF-AB39-81722158CDC4}" dt="2025-01-23T10:42:51.889" v="52" actId="20577"/>
          <ac:spMkLst>
            <pc:docMk/>
            <pc:sldMk cId="2648886566" sldId="260"/>
            <ac:spMk id="7" creationId="{1017E698-42BD-953F-546B-86915800EE2D}"/>
          </ac:spMkLst>
        </pc:spChg>
        <pc:spChg chg="mod">
          <ac:chgData name="NELLIST, Joe (NHS MID AND SOUTH ESSEX ICB - 06Q)" userId="9e720bd4-2a6b-49b0-8a40-943df34c2f4b" providerId="ADAL" clId="{0BA5413B-CA11-42FF-AB39-81722158CDC4}" dt="2025-01-23T10:42:27.479" v="33" actId="14100"/>
          <ac:spMkLst>
            <pc:docMk/>
            <pc:sldMk cId="2648886566" sldId="260"/>
            <ac:spMk id="12" creationId="{21707D73-F13D-5A23-911C-16C9168958EA}"/>
          </ac:spMkLst>
        </pc:spChg>
        <pc:spChg chg="mod">
          <ac:chgData name="NELLIST, Joe (NHS MID AND SOUTH ESSEX ICB - 06Q)" userId="9e720bd4-2a6b-49b0-8a40-943df34c2f4b" providerId="ADAL" clId="{0BA5413B-CA11-42FF-AB39-81722158CDC4}" dt="2025-01-23T10:45:59.933" v="177" actId="20577"/>
          <ac:spMkLst>
            <pc:docMk/>
            <pc:sldMk cId="2648886566" sldId="260"/>
            <ac:spMk id="14" creationId="{DD8C0139-B447-FD4D-8163-471D8C45AB51}"/>
          </ac:spMkLst>
        </pc:spChg>
        <pc:spChg chg="mod">
          <ac:chgData name="NELLIST, Joe (NHS MID AND SOUTH ESSEX ICB - 06Q)" userId="9e720bd4-2a6b-49b0-8a40-943df34c2f4b" providerId="ADAL" clId="{0BA5413B-CA11-42FF-AB39-81722158CDC4}" dt="2025-01-23T10:42:34.403" v="35" actId="14100"/>
          <ac:spMkLst>
            <pc:docMk/>
            <pc:sldMk cId="2648886566" sldId="260"/>
            <ac:spMk id="16" creationId="{E406B0F9-BDE0-1027-D21F-318F27BCBDB4}"/>
          </ac:spMkLst>
        </pc:spChg>
      </pc:sldChg>
      <pc:sldChg chg="addSp delSp modSp mod">
        <pc:chgData name="NELLIST, Joe (NHS MID AND SOUTH ESSEX ICB - 06Q)" userId="9e720bd4-2a6b-49b0-8a40-943df34c2f4b" providerId="ADAL" clId="{0BA5413B-CA11-42FF-AB39-81722158CDC4}" dt="2025-01-23T10:46:06.674" v="179"/>
        <pc:sldMkLst>
          <pc:docMk/>
          <pc:sldMk cId="3144622625" sldId="261"/>
        </pc:sldMkLst>
        <pc:spChg chg="add mod">
          <ac:chgData name="NELLIST, Joe (NHS MID AND SOUTH ESSEX ICB - 06Q)" userId="9e720bd4-2a6b-49b0-8a40-943df34c2f4b" providerId="ADAL" clId="{0BA5413B-CA11-42FF-AB39-81722158CDC4}" dt="2025-01-23T10:46:06.674" v="179"/>
          <ac:spMkLst>
            <pc:docMk/>
            <pc:sldMk cId="3144622625" sldId="261"/>
            <ac:spMk id="3" creationId="{63121EAC-224C-56F8-36ED-51B273074E3E}"/>
          </ac:spMkLst>
        </pc:spChg>
        <pc:spChg chg="mod">
          <ac:chgData name="NELLIST, Joe (NHS MID AND SOUTH ESSEX ICB - 06Q)" userId="9e720bd4-2a6b-49b0-8a40-943df34c2f4b" providerId="ADAL" clId="{0BA5413B-CA11-42FF-AB39-81722158CDC4}" dt="2025-01-23T10:43:14.302" v="60" actId="14100"/>
          <ac:spMkLst>
            <pc:docMk/>
            <pc:sldMk cId="3144622625" sldId="261"/>
            <ac:spMk id="34" creationId="{5C702467-CE4E-C51F-050C-7D15B1FAB6F9}"/>
          </ac:spMkLst>
        </pc:spChg>
        <pc:spChg chg="mod">
          <ac:chgData name="NELLIST, Joe (NHS MID AND SOUTH ESSEX ICB - 06Q)" userId="9e720bd4-2a6b-49b0-8a40-943df34c2f4b" providerId="ADAL" clId="{0BA5413B-CA11-42FF-AB39-81722158CDC4}" dt="2025-01-23T10:43:43.331" v="79" actId="14100"/>
          <ac:spMkLst>
            <pc:docMk/>
            <pc:sldMk cId="3144622625" sldId="261"/>
            <ac:spMk id="37" creationId="{82122BE2-EE4F-CE1F-C132-09ABF184930F}"/>
          </ac:spMkLst>
        </pc:spChg>
        <pc:spChg chg="del">
          <ac:chgData name="NELLIST, Joe (NHS MID AND SOUTH ESSEX ICB - 06Q)" userId="9e720bd4-2a6b-49b0-8a40-943df34c2f4b" providerId="ADAL" clId="{0BA5413B-CA11-42FF-AB39-81722158CDC4}" dt="2025-01-23T10:46:06.589" v="178" actId="478"/>
          <ac:spMkLst>
            <pc:docMk/>
            <pc:sldMk cId="3144622625" sldId="261"/>
            <ac:spMk id="39" creationId="{1F6825A4-2E3F-DAE0-95DF-B2C47114E9E2}"/>
          </ac:spMkLst>
        </pc:spChg>
      </pc:sldChg>
      <pc:sldChg chg="addSp delSp modSp mod">
        <pc:chgData name="NELLIST, Joe (NHS MID AND SOUTH ESSEX ICB - 06Q)" userId="9e720bd4-2a6b-49b0-8a40-943df34c2f4b" providerId="ADAL" clId="{0BA5413B-CA11-42FF-AB39-81722158CDC4}" dt="2025-01-23T10:46:12.059" v="183"/>
        <pc:sldMkLst>
          <pc:docMk/>
          <pc:sldMk cId="928634917" sldId="263"/>
        </pc:sldMkLst>
        <pc:spChg chg="add mod">
          <ac:chgData name="NELLIST, Joe (NHS MID AND SOUTH ESSEX ICB - 06Q)" userId="9e720bd4-2a6b-49b0-8a40-943df34c2f4b" providerId="ADAL" clId="{0BA5413B-CA11-42FF-AB39-81722158CDC4}" dt="2025-01-23T10:46:12.059" v="183"/>
          <ac:spMkLst>
            <pc:docMk/>
            <pc:sldMk cId="928634917" sldId="263"/>
            <ac:spMk id="5" creationId="{047FB5FC-A077-FD8C-7D63-5C6AB0C5FB69}"/>
          </ac:spMkLst>
        </pc:spChg>
        <pc:spChg chg="del">
          <ac:chgData name="NELLIST, Joe (NHS MID AND SOUTH ESSEX ICB - 06Q)" userId="9e720bd4-2a6b-49b0-8a40-943df34c2f4b" providerId="ADAL" clId="{0BA5413B-CA11-42FF-AB39-81722158CDC4}" dt="2025-01-23T10:46:11.959" v="182" actId="478"/>
          <ac:spMkLst>
            <pc:docMk/>
            <pc:sldMk cId="928634917" sldId="263"/>
            <ac:spMk id="9" creationId="{A55FBA04-E122-A994-8234-CFEE53DEEAE7}"/>
          </ac:spMkLst>
        </pc:spChg>
        <pc:graphicFrameChg chg="mod modGraphic">
          <ac:chgData name="NELLIST, Joe (NHS MID AND SOUTH ESSEX ICB - 06Q)" userId="9e720bd4-2a6b-49b0-8a40-943df34c2f4b" providerId="ADAL" clId="{0BA5413B-CA11-42FF-AB39-81722158CDC4}" dt="2025-01-23T10:45:38.394" v="162" actId="207"/>
          <ac:graphicFrameMkLst>
            <pc:docMk/>
            <pc:sldMk cId="928634917" sldId="263"/>
            <ac:graphicFrameMk id="3" creationId="{85B88B67-8D61-1D6E-55D9-F9C87AFFF95F}"/>
          </ac:graphicFrameMkLst>
        </pc:graphicFrameChg>
      </pc:sldChg>
      <pc:sldChg chg="addSp delSp modSp mod">
        <pc:chgData name="NELLIST, Joe (NHS MID AND SOUTH ESSEX ICB - 06Q)" userId="9e720bd4-2a6b-49b0-8a40-943df34c2f4b" providerId="ADAL" clId="{0BA5413B-CA11-42FF-AB39-81722158CDC4}" dt="2025-01-23T10:46:09.783" v="181"/>
        <pc:sldMkLst>
          <pc:docMk/>
          <pc:sldMk cId="2218627050" sldId="264"/>
        </pc:sldMkLst>
        <pc:spChg chg="add mod">
          <ac:chgData name="NELLIST, Joe (NHS MID AND SOUTH ESSEX ICB - 06Q)" userId="9e720bd4-2a6b-49b0-8a40-943df34c2f4b" providerId="ADAL" clId="{0BA5413B-CA11-42FF-AB39-81722158CDC4}" dt="2025-01-23T10:46:09.783" v="181"/>
          <ac:spMkLst>
            <pc:docMk/>
            <pc:sldMk cId="2218627050" sldId="264"/>
            <ac:spMk id="2" creationId="{BCBB5F33-070B-2AFF-5B2B-BC9A3929B694}"/>
          </ac:spMkLst>
        </pc:spChg>
        <pc:spChg chg="mod">
          <ac:chgData name="NELLIST, Joe (NHS MID AND SOUTH ESSEX ICB - 06Q)" userId="9e720bd4-2a6b-49b0-8a40-943df34c2f4b" providerId="ADAL" clId="{0BA5413B-CA11-42FF-AB39-81722158CDC4}" dt="2025-01-23T10:44:59.129" v="155" actId="20577"/>
          <ac:spMkLst>
            <pc:docMk/>
            <pc:sldMk cId="2218627050" sldId="264"/>
            <ac:spMk id="12" creationId="{7AF536B0-50B2-0629-AD37-5CC6405A469D}"/>
          </ac:spMkLst>
        </pc:spChg>
        <pc:spChg chg="del">
          <ac:chgData name="NELLIST, Joe (NHS MID AND SOUTH ESSEX ICB - 06Q)" userId="9e720bd4-2a6b-49b0-8a40-943df34c2f4b" providerId="ADAL" clId="{0BA5413B-CA11-42FF-AB39-81722158CDC4}" dt="2025-01-23T10:46:09.699" v="180" actId="478"/>
          <ac:spMkLst>
            <pc:docMk/>
            <pc:sldMk cId="2218627050" sldId="264"/>
            <ac:spMk id="14" creationId="{6EE11E13-5D14-FD92-886D-73580A87745B}"/>
          </ac:spMkLst>
        </pc:spChg>
      </pc:sldChg>
      <pc:sldChg chg="addSp delSp modSp mod">
        <pc:chgData name="NELLIST, Joe (NHS MID AND SOUTH ESSEX ICB - 06Q)" userId="9e720bd4-2a6b-49b0-8a40-943df34c2f4b" providerId="ADAL" clId="{0BA5413B-CA11-42FF-AB39-81722158CDC4}" dt="2025-01-23T10:46:19.683" v="189"/>
        <pc:sldMkLst>
          <pc:docMk/>
          <pc:sldMk cId="3504130409" sldId="265"/>
        </pc:sldMkLst>
        <pc:spChg chg="add mod">
          <ac:chgData name="NELLIST, Joe (NHS MID AND SOUTH ESSEX ICB - 06Q)" userId="9e720bd4-2a6b-49b0-8a40-943df34c2f4b" providerId="ADAL" clId="{0BA5413B-CA11-42FF-AB39-81722158CDC4}" dt="2025-01-23T10:46:19.683" v="189"/>
          <ac:spMkLst>
            <pc:docMk/>
            <pc:sldMk cId="3504130409" sldId="265"/>
            <ac:spMk id="2" creationId="{A328576C-8CF6-732C-FF7C-DEB856328F22}"/>
          </ac:spMkLst>
        </pc:spChg>
        <pc:spChg chg="del">
          <ac:chgData name="NELLIST, Joe (NHS MID AND SOUTH ESSEX ICB - 06Q)" userId="9e720bd4-2a6b-49b0-8a40-943df34c2f4b" providerId="ADAL" clId="{0BA5413B-CA11-42FF-AB39-81722158CDC4}" dt="2025-01-23T10:46:19.545" v="188" actId="478"/>
          <ac:spMkLst>
            <pc:docMk/>
            <pc:sldMk cId="3504130409" sldId="265"/>
            <ac:spMk id="3" creationId="{588EDE10-2DC0-C434-CD33-327CB0885B60}"/>
          </ac:spMkLst>
        </pc:spChg>
      </pc:sldChg>
      <pc:sldChg chg="addSp delSp modSp mod">
        <pc:chgData name="NELLIST, Joe (NHS MID AND SOUTH ESSEX ICB - 06Q)" userId="9e720bd4-2a6b-49b0-8a40-943df34c2f4b" providerId="ADAL" clId="{0BA5413B-CA11-42FF-AB39-81722158CDC4}" dt="2025-01-23T10:46:22.753" v="191"/>
        <pc:sldMkLst>
          <pc:docMk/>
          <pc:sldMk cId="1834382824" sldId="266"/>
        </pc:sldMkLst>
        <pc:spChg chg="add mod">
          <ac:chgData name="NELLIST, Joe (NHS MID AND SOUTH ESSEX ICB - 06Q)" userId="9e720bd4-2a6b-49b0-8a40-943df34c2f4b" providerId="ADAL" clId="{0BA5413B-CA11-42FF-AB39-81722158CDC4}" dt="2025-01-23T10:46:22.753" v="191"/>
          <ac:spMkLst>
            <pc:docMk/>
            <pc:sldMk cId="1834382824" sldId="266"/>
            <ac:spMk id="4" creationId="{A850BA7D-0DA8-83A9-E2EF-413F0A53503E}"/>
          </ac:spMkLst>
        </pc:spChg>
        <pc:spChg chg="del">
          <ac:chgData name="NELLIST, Joe (NHS MID AND SOUTH ESSEX ICB - 06Q)" userId="9e720bd4-2a6b-49b0-8a40-943df34c2f4b" providerId="ADAL" clId="{0BA5413B-CA11-42FF-AB39-81722158CDC4}" dt="2025-01-23T10:46:22.637" v="190" actId="478"/>
          <ac:spMkLst>
            <pc:docMk/>
            <pc:sldMk cId="1834382824" sldId="266"/>
            <ac:spMk id="5" creationId="{C8148C90-E94F-543B-6F9F-73A32B4CDF3A}"/>
          </ac:spMkLst>
        </pc:spChg>
      </pc:sldChg>
    </pc:docChg>
  </pc:docChgLst>
  <pc:docChgLst>
    <pc:chgData name="NELLIST, Joe (NHS MID AND SOUTH ESSEX ICB - 06Q)" userId="9e720bd4-2a6b-49b0-8a40-943df34c2f4b" providerId="ADAL" clId="{A274AE01-B55C-4090-A769-06F84F3ED0D1}"/>
    <pc:docChg chg="undo custSel modSld">
      <pc:chgData name="NELLIST, Joe (NHS MID AND SOUTH ESSEX ICB - 06Q)" userId="9e720bd4-2a6b-49b0-8a40-943df34c2f4b" providerId="ADAL" clId="{A274AE01-B55C-4090-A769-06F84F3ED0D1}" dt="2025-02-26T14:05:26.582" v="303"/>
      <pc:docMkLst>
        <pc:docMk/>
      </pc:docMkLst>
      <pc:sldChg chg="modSp mod">
        <pc:chgData name="NELLIST, Joe (NHS MID AND SOUTH ESSEX ICB - 06Q)" userId="9e720bd4-2a6b-49b0-8a40-943df34c2f4b" providerId="ADAL" clId="{A274AE01-B55C-4090-A769-06F84F3ED0D1}" dt="2025-02-26T14:05:17.354" v="300"/>
        <pc:sldMkLst>
          <pc:docMk/>
          <pc:sldMk cId="2478957160" sldId="256"/>
        </pc:sldMkLst>
        <pc:spChg chg="mod">
          <ac:chgData name="NELLIST, Joe (NHS MID AND SOUTH ESSEX ICB - 06Q)" userId="9e720bd4-2a6b-49b0-8a40-943df34c2f4b" providerId="ADAL" clId="{A274AE01-B55C-4090-A769-06F84F3ED0D1}" dt="2025-02-26T14:03:35.763" v="276"/>
          <ac:spMkLst>
            <pc:docMk/>
            <pc:sldMk cId="2478957160" sldId="256"/>
            <ac:spMk id="3" creationId="{E2CD6C8E-EF8E-0510-E558-1420C4DBC6D8}"/>
          </ac:spMkLst>
        </pc:spChg>
        <pc:graphicFrameChg chg="mod modGraphic">
          <ac:chgData name="NELLIST, Joe (NHS MID AND SOUTH ESSEX ICB - 06Q)" userId="9e720bd4-2a6b-49b0-8a40-943df34c2f4b" providerId="ADAL" clId="{A274AE01-B55C-4090-A769-06F84F3ED0D1}" dt="2025-02-26T14:05:17.354" v="300"/>
          <ac:graphicFrameMkLst>
            <pc:docMk/>
            <pc:sldMk cId="2478957160" sldId="256"/>
            <ac:graphicFrameMk id="4" creationId="{19CADF50-0D8D-306A-2F1F-C46D3CCFF4FC}"/>
          </ac:graphicFrameMkLst>
        </pc:graphicFrameChg>
      </pc:sldChg>
      <pc:sldChg chg="modSp mod">
        <pc:chgData name="NELLIST, Joe (NHS MID AND SOUTH ESSEX ICB - 06Q)" userId="9e720bd4-2a6b-49b0-8a40-943df34c2f4b" providerId="ADAL" clId="{A274AE01-B55C-4090-A769-06F84F3ED0D1}" dt="2025-02-26T14:05:26.582" v="303"/>
        <pc:sldMkLst>
          <pc:docMk/>
          <pc:sldMk cId="655717758" sldId="258"/>
        </pc:sldMkLst>
        <pc:spChg chg="mod">
          <ac:chgData name="NELLIST, Joe (NHS MID AND SOUTH ESSEX ICB - 06Q)" userId="9e720bd4-2a6b-49b0-8a40-943df34c2f4b" providerId="ADAL" clId="{A274AE01-B55C-4090-A769-06F84F3ED0D1}" dt="2025-02-26T14:03:38.756" v="277"/>
          <ac:spMkLst>
            <pc:docMk/>
            <pc:sldMk cId="655717758" sldId="258"/>
            <ac:spMk id="5" creationId="{B8C7AE26-7DA7-97FA-E8F2-03F09F286ABC}"/>
          </ac:spMkLst>
        </pc:spChg>
        <pc:graphicFrameChg chg="mod modGraphic">
          <ac:chgData name="NELLIST, Joe (NHS MID AND SOUTH ESSEX ICB - 06Q)" userId="9e720bd4-2a6b-49b0-8a40-943df34c2f4b" providerId="ADAL" clId="{A274AE01-B55C-4090-A769-06F84F3ED0D1}" dt="2025-02-26T14:05:26.582" v="303"/>
          <ac:graphicFrameMkLst>
            <pc:docMk/>
            <pc:sldMk cId="655717758" sldId="258"/>
            <ac:graphicFrameMk id="4" creationId="{19CADF50-0D8D-306A-2F1F-C46D3CCFF4FC}"/>
          </ac:graphicFrameMkLst>
        </pc:graphicFrameChg>
      </pc:sldChg>
      <pc:sldChg chg="modSp mod">
        <pc:chgData name="NELLIST, Joe (NHS MID AND SOUTH ESSEX ICB - 06Q)" userId="9e720bd4-2a6b-49b0-8a40-943df34c2f4b" providerId="ADAL" clId="{A274AE01-B55C-4090-A769-06F84F3ED0D1}" dt="2025-02-26T14:03:00.919" v="271" actId="6549"/>
        <pc:sldMkLst>
          <pc:docMk/>
          <pc:sldMk cId="2648886566" sldId="260"/>
        </pc:sldMkLst>
        <pc:spChg chg="mod">
          <ac:chgData name="NELLIST, Joe (NHS MID AND SOUTH ESSEX ICB - 06Q)" userId="9e720bd4-2a6b-49b0-8a40-943df34c2f4b" providerId="ADAL" clId="{A274AE01-B55C-4090-A769-06F84F3ED0D1}" dt="2025-02-26T13:55:01.996" v="16" actId="14100"/>
          <ac:spMkLst>
            <pc:docMk/>
            <pc:sldMk cId="2648886566" sldId="260"/>
            <ac:spMk id="2" creationId="{26B4B5B0-D06F-CE49-5711-C7A07B1B6732}"/>
          </ac:spMkLst>
        </pc:spChg>
        <pc:spChg chg="mod">
          <ac:chgData name="NELLIST, Joe (NHS MID AND SOUTH ESSEX ICB - 06Q)" userId="9e720bd4-2a6b-49b0-8a40-943df34c2f4b" providerId="ADAL" clId="{A274AE01-B55C-4090-A769-06F84F3ED0D1}" dt="2025-02-26T14:03:00.919" v="271" actId="6549"/>
          <ac:spMkLst>
            <pc:docMk/>
            <pc:sldMk cId="2648886566" sldId="260"/>
            <ac:spMk id="4" creationId="{1D07BC42-065F-D97A-EFA9-E8BDBD9765A3}"/>
          </ac:spMkLst>
        </pc:spChg>
        <pc:spChg chg="mod">
          <ac:chgData name="NELLIST, Joe (NHS MID AND SOUTH ESSEX ICB - 06Q)" userId="9e720bd4-2a6b-49b0-8a40-943df34c2f4b" providerId="ADAL" clId="{A274AE01-B55C-4090-A769-06F84F3ED0D1}" dt="2025-02-26T14:02:58.946" v="267" actId="6549"/>
          <ac:spMkLst>
            <pc:docMk/>
            <pc:sldMk cId="2648886566" sldId="260"/>
            <ac:spMk id="7" creationId="{1017E698-42BD-953F-546B-86915800EE2D}"/>
          </ac:spMkLst>
        </pc:spChg>
        <pc:spChg chg="mod">
          <ac:chgData name="NELLIST, Joe (NHS MID AND SOUTH ESSEX ICB - 06Q)" userId="9e720bd4-2a6b-49b0-8a40-943df34c2f4b" providerId="ADAL" clId="{A274AE01-B55C-4090-A769-06F84F3ED0D1}" dt="2025-02-26T13:59:29.557" v="116" actId="1076"/>
          <ac:spMkLst>
            <pc:docMk/>
            <pc:sldMk cId="2648886566" sldId="260"/>
            <ac:spMk id="8" creationId="{505ABD67-423A-190A-A8D7-96A05F00581C}"/>
          </ac:spMkLst>
        </pc:spChg>
        <pc:spChg chg="mod">
          <ac:chgData name="NELLIST, Joe (NHS MID AND SOUTH ESSEX ICB - 06Q)" userId="9e720bd4-2a6b-49b0-8a40-943df34c2f4b" providerId="ADAL" clId="{A274AE01-B55C-4090-A769-06F84F3ED0D1}" dt="2025-02-26T13:59:34.386" v="117" actId="1076"/>
          <ac:spMkLst>
            <pc:docMk/>
            <pc:sldMk cId="2648886566" sldId="260"/>
            <ac:spMk id="11" creationId="{80AA3299-470A-059B-B02B-1C248A3C2F65}"/>
          </ac:spMkLst>
        </pc:spChg>
        <pc:spChg chg="mod">
          <ac:chgData name="NELLIST, Joe (NHS MID AND SOUTH ESSEX ICB - 06Q)" userId="9e720bd4-2a6b-49b0-8a40-943df34c2f4b" providerId="ADAL" clId="{A274AE01-B55C-4090-A769-06F84F3ED0D1}" dt="2025-02-26T13:58:26.455" v="95" actId="14100"/>
          <ac:spMkLst>
            <pc:docMk/>
            <pc:sldMk cId="2648886566" sldId="260"/>
            <ac:spMk id="12" creationId="{21707D73-F13D-5A23-911C-16C9168958EA}"/>
          </ac:spMkLst>
        </pc:spChg>
        <pc:spChg chg="mod">
          <ac:chgData name="NELLIST, Joe (NHS MID AND SOUTH ESSEX ICB - 06Q)" userId="9e720bd4-2a6b-49b0-8a40-943df34c2f4b" providerId="ADAL" clId="{A274AE01-B55C-4090-A769-06F84F3ED0D1}" dt="2025-02-26T13:58:41.959" v="109" actId="20577"/>
          <ac:spMkLst>
            <pc:docMk/>
            <pc:sldMk cId="2648886566" sldId="260"/>
            <ac:spMk id="14" creationId="{DD8C0139-B447-FD4D-8163-471D8C45AB51}"/>
          </ac:spMkLst>
        </pc:spChg>
        <pc:spChg chg="mod">
          <ac:chgData name="NELLIST, Joe (NHS MID AND SOUTH ESSEX ICB - 06Q)" userId="9e720bd4-2a6b-49b0-8a40-943df34c2f4b" providerId="ADAL" clId="{A274AE01-B55C-4090-A769-06F84F3ED0D1}" dt="2025-02-26T13:58:35.902" v="99" actId="14100"/>
          <ac:spMkLst>
            <pc:docMk/>
            <pc:sldMk cId="2648886566" sldId="260"/>
            <ac:spMk id="16" creationId="{E406B0F9-BDE0-1027-D21F-318F27BCBDB4}"/>
          </ac:spMkLst>
        </pc:spChg>
        <pc:spChg chg="mod">
          <ac:chgData name="NELLIST, Joe (NHS MID AND SOUTH ESSEX ICB - 06Q)" userId="9e720bd4-2a6b-49b0-8a40-943df34c2f4b" providerId="ADAL" clId="{A274AE01-B55C-4090-A769-06F84F3ED0D1}" dt="2025-02-26T13:57:00.618" v="72" actId="403"/>
          <ac:spMkLst>
            <pc:docMk/>
            <pc:sldMk cId="2648886566" sldId="260"/>
            <ac:spMk id="18" creationId="{A5DA4AB4-66D8-8702-6AC7-9C90452263D6}"/>
          </ac:spMkLst>
        </pc:spChg>
        <pc:spChg chg="mod">
          <ac:chgData name="NELLIST, Joe (NHS MID AND SOUTH ESSEX ICB - 06Q)" userId="9e720bd4-2a6b-49b0-8a40-943df34c2f4b" providerId="ADAL" clId="{A274AE01-B55C-4090-A769-06F84F3ED0D1}" dt="2025-02-26T13:57:26.740" v="76" actId="1076"/>
          <ac:spMkLst>
            <pc:docMk/>
            <pc:sldMk cId="2648886566" sldId="260"/>
            <ac:spMk id="20" creationId="{D4F3C79D-E455-9E00-0D30-77CA7FA3E464}"/>
          </ac:spMkLst>
        </pc:spChg>
        <pc:spChg chg="mod">
          <ac:chgData name="NELLIST, Joe (NHS MID AND SOUTH ESSEX ICB - 06Q)" userId="9e720bd4-2a6b-49b0-8a40-943df34c2f4b" providerId="ADAL" clId="{A274AE01-B55C-4090-A769-06F84F3ED0D1}" dt="2025-02-26T13:57:35.874" v="79" actId="14100"/>
          <ac:spMkLst>
            <pc:docMk/>
            <pc:sldMk cId="2648886566" sldId="260"/>
            <ac:spMk id="31" creationId="{397A208B-C4BB-AB86-914A-5CD87FD19373}"/>
          </ac:spMkLst>
        </pc:spChg>
        <pc:cxnChg chg="mod">
          <ac:chgData name="NELLIST, Joe (NHS MID AND SOUTH ESSEX ICB - 06Q)" userId="9e720bd4-2a6b-49b0-8a40-943df34c2f4b" providerId="ADAL" clId="{A274AE01-B55C-4090-A769-06F84F3ED0D1}" dt="2025-02-26T13:54:37.100" v="4" actId="14100"/>
          <ac:cxnSpMkLst>
            <pc:docMk/>
            <pc:sldMk cId="2648886566" sldId="260"/>
            <ac:cxnSpMk id="10" creationId="{4593346A-8448-1A3E-5C48-C618E95C9EA7}"/>
          </ac:cxnSpMkLst>
        </pc:cxnChg>
        <pc:cxnChg chg="mod">
          <ac:chgData name="NELLIST, Joe (NHS MID AND SOUTH ESSEX ICB - 06Q)" userId="9e720bd4-2a6b-49b0-8a40-943df34c2f4b" providerId="ADAL" clId="{A274AE01-B55C-4090-A769-06F84F3ED0D1}" dt="2025-02-26T13:56:39.683" v="66" actId="14100"/>
          <ac:cxnSpMkLst>
            <pc:docMk/>
            <pc:sldMk cId="2648886566" sldId="260"/>
            <ac:cxnSpMk id="17" creationId="{DA5A832B-4E95-5F9E-24FC-6FD31E8B21F4}"/>
          </ac:cxnSpMkLst>
        </pc:cxnChg>
        <pc:cxnChg chg="mod">
          <ac:chgData name="NELLIST, Joe (NHS MID AND SOUTH ESSEX ICB - 06Q)" userId="9e720bd4-2a6b-49b0-8a40-943df34c2f4b" providerId="ADAL" clId="{A274AE01-B55C-4090-A769-06F84F3ED0D1}" dt="2025-02-26T13:57:26.740" v="76" actId="1076"/>
          <ac:cxnSpMkLst>
            <pc:docMk/>
            <pc:sldMk cId="2648886566" sldId="260"/>
            <ac:cxnSpMk id="22" creationId="{DED904F3-3506-6E53-1BBF-1E865845B1F9}"/>
          </ac:cxnSpMkLst>
        </pc:cxnChg>
        <pc:cxnChg chg="mod">
          <ac:chgData name="NELLIST, Joe (NHS MID AND SOUTH ESSEX ICB - 06Q)" userId="9e720bd4-2a6b-49b0-8a40-943df34c2f4b" providerId="ADAL" clId="{A274AE01-B55C-4090-A769-06F84F3ED0D1}" dt="2025-02-26T13:59:29.557" v="116" actId="1076"/>
          <ac:cxnSpMkLst>
            <pc:docMk/>
            <pc:sldMk cId="2648886566" sldId="260"/>
            <ac:cxnSpMk id="36" creationId="{B08E54A6-F903-EC89-5810-B0062592FE18}"/>
          </ac:cxnSpMkLst>
        </pc:cxnChg>
        <pc:cxnChg chg="mod">
          <ac:chgData name="NELLIST, Joe (NHS MID AND SOUTH ESSEX ICB - 06Q)" userId="9e720bd4-2a6b-49b0-8a40-943df34c2f4b" providerId="ADAL" clId="{A274AE01-B55C-4090-A769-06F84F3ED0D1}" dt="2025-02-26T13:59:34.386" v="117" actId="1076"/>
          <ac:cxnSpMkLst>
            <pc:docMk/>
            <pc:sldMk cId="2648886566" sldId="260"/>
            <ac:cxnSpMk id="37" creationId="{B736F0D5-DF04-507E-7457-B19878112D3F}"/>
          </ac:cxnSpMkLst>
        </pc:cxnChg>
        <pc:cxnChg chg="mod">
          <ac:chgData name="NELLIST, Joe (NHS MID AND SOUTH ESSEX ICB - 06Q)" userId="9e720bd4-2a6b-49b0-8a40-943df34c2f4b" providerId="ADAL" clId="{A274AE01-B55C-4090-A769-06F84F3ED0D1}" dt="2025-02-26T13:57:26.740" v="76" actId="1076"/>
          <ac:cxnSpMkLst>
            <pc:docMk/>
            <pc:sldMk cId="2648886566" sldId="260"/>
            <ac:cxnSpMk id="38" creationId="{C894AA02-B063-1233-02E0-13BF1C655D22}"/>
          </ac:cxnSpMkLst>
        </pc:cxnChg>
      </pc:sldChg>
      <pc:sldChg chg="modSp mod">
        <pc:chgData name="NELLIST, Joe (NHS MID AND SOUTH ESSEX ICB - 06Q)" userId="9e720bd4-2a6b-49b0-8a40-943df34c2f4b" providerId="ADAL" clId="{A274AE01-B55C-4090-A769-06F84F3ED0D1}" dt="2025-02-26T14:03:23.345" v="272"/>
        <pc:sldMkLst>
          <pc:docMk/>
          <pc:sldMk cId="3144622625" sldId="261"/>
        </pc:sldMkLst>
        <pc:spChg chg="mod">
          <ac:chgData name="NELLIST, Joe (NHS MID AND SOUTH ESSEX ICB - 06Q)" userId="9e720bd4-2a6b-49b0-8a40-943df34c2f4b" providerId="ADAL" clId="{A274AE01-B55C-4090-A769-06F84F3ED0D1}" dt="2025-02-26T14:03:23.345" v="272"/>
          <ac:spMkLst>
            <pc:docMk/>
            <pc:sldMk cId="3144622625" sldId="261"/>
            <ac:spMk id="3" creationId="{63121EAC-224C-56F8-36ED-51B273074E3E}"/>
          </ac:spMkLst>
        </pc:spChg>
        <pc:spChg chg="mod">
          <ac:chgData name="NELLIST, Joe (NHS MID AND SOUTH ESSEX ICB - 06Q)" userId="9e720bd4-2a6b-49b0-8a40-943df34c2f4b" providerId="ADAL" clId="{A274AE01-B55C-4090-A769-06F84F3ED0D1}" dt="2025-02-26T14:02:55.860" v="263" actId="6549"/>
          <ac:spMkLst>
            <pc:docMk/>
            <pc:sldMk cId="3144622625" sldId="261"/>
            <ac:spMk id="31" creationId="{DB64ACF9-D970-AA27-590E-8B6084391106}"/>
          </ac:spMkLst>
        </pc:spChg>
        <pc:spChg chg="mod">
          <ac:chgData name="NELLIST, Joe (NHS MID AND SOUTH ESSEX ICB - 06Q)" userId="9e720bd4-2a6b-49b0-8a40-943df34c2f4b" providerId="ADAL" clId="{A274AE01-B55C-4090-A769-06F84F3ED0D1}" dt="2025-02-26T14:02:54.686" v="262" actId="6549"/>
          <ac:spMkLst>
            <pc:docMk/>
            <pc:sldMk cId="3144622625" sldId="261"/>
            <ac:spMk id="32" creationId="{BE85AF01-F7E9-6283-E607-586535C7D641}"/>
          </ac:spMkLst>
        </pc:spChg>
        <pc:spChg chg="mod">
          <ac:chgData name="NELLIST, Joe (NHS MID AND SOUTH ESSEX ICB - 06Q)" userId="9e720bd4-2a6b-49b0-8a40-943df34c2f4b" providerId="ADAL" clId="{A274AE01-B55C-4090-A769-06F84F3ED0D1}" dt="2025-02-26T14:02:50.241" v="255" actId="6549"/>
          <ac:spMkLst>
            <pc:docMk/>
            <pc:sldMk cId="3144622625" sldId="261"/>
            <ac:spMk id="34" creationId="{5C702467-CE4E-C51F-050C-7D15B1FAB6F9}"/>
          </ac:spMkLst>
        </pc:spChg>
        <pc:spChg chg="mod">
          <ac:chgData name="NELLIST, Joe (NHS MID AND SOUTH ESSEX ICB - 06Q)" userId="9e720bd4-2a6b-49b0-8a40-943df34c2f4b" providerId="ADAL" clId="{A274AE01-B55C-4090-A769-06F84F3ED0D1}" dt="2025-02-26T14:02:48.783" v="251" actId="6549"/>
          <ac:spMkLst>
            <pc:docMk/>
            <pc:sldMk cId="3144622625" sldId="261"/>
            <ac:spMk id="37" creationId="{82122BE2-EE4F-CE1F-C132-09ABF184930F}"/>
          </ac:spMkLst>
        </pc:spChg>
      </pc:sldChg>
      <pc:sldChg chg="modSp mod">
        <pc:chgData name="NELLIST, Joe (NHS MID AND SOUTH ESSEX ICB - 06Q)" userId="9e720bd4-2a6b-49b0-8a40-943df34c2f4b" providerId="ADAL" clId="{A274AE01-B55C-4090-A769-06F84F3ED0D1}" dt="2025-02-26T14:04:57.902" v="290"/>
        <pc:sldMkLst>
          <pc:docMk/>
          <pc:sldMk cId="928634917" sldId="263"/>
        </pc:sldMkLst>
        <pc:spChg chg="mod">
          <ac:chgData name="NELLIST, Joe (NHS MID AND SOUTH ESSEX ICB - 06Q)" userId="9e720bd4-2a6b-49b0-8a40-943df34c2f4b" providerId="ADAL" clId="{A274AE01-B55C-4090-A769-06F84F3ED0D1}" dt="2025-02-26T14:03:32.020" v="275"/>
          <ac:spMkLst>
            <pc:docMk/>
            <pc:sldMk cId="928634917" sldId="263"/>
            <ac:spMk id="5" creationId="{047FB5FC-A077-FD8C-7D63-5C6AB0C5FB69}"/>
          </ac:spMkLst>
        </pc:spChg>
        <pc:graphicFrameChg chg="mod modGraphic">
          <ac:chgData name="NELLIST, Joe (NHS MID AND SOUTH ESSEX ICB - 06Q)" userId="9e720bd4-2a6b-49b0-8a40-943df34c2f4b" providerId="ADAL" clId="{A274AE01-B55C-4090-A769-06F84F3ED0D1}" dt="2025-02-26T14:04:57.902" v="290"/>
          <ac:graphicFrameMkLst>
            <pc:docMk/>
            <pc:sldMk cId="928634917" sldId="263"/>
            <ac:graphicFrameMk id="3" creationId="{85B88B67-8D61-1D6E-55D9-F9C87AFFF95F}"/>
          </ac:graphicFrameMkLst>
        </pc:graphicFrameChg>
      </pc:sldChg>
      <pc:sldChg chg="modSp mod">
        <pc:chgData name="NELLIST, Joe (NHS MID AND SOUTH ESSEX ICB - 06Q)" userId="9e720bd4-2a6b-49b0-8a40-943df34c2f4b" providerId="ADAL" clId="{A274AE01-B55C-4090-A769-06F84F3ED0D1}" dt="2025-02-26T14:03:27.357" v="274" actId="20577"/>
        <pc:sldMkLst>
          <pc:docMk/>
          <pc:sldMk cId="2218627050" sldId="264"/>
        </pc:sldMkLst>
        <pc:spChg chg="mod">
          <ac:chgData name="NELLIST, Joe (NHS MID AND SOUTH ESSEX ICB - 06Q)" userId="9e720bd4-2a6b-49b0-8a40-943df34c2f4b" providerId="ADAL" clId="{A274AE01-B55C-4090-A769-06F84F3ED0D1}" dt="2025-02-26T14:03:27.357" v="274" actId="20577"/>
          <ac:spMkLst>
            <pc:docMk/>
            <pc:sldMk cId="2218627050" sldId="264"/>
            <ac:spMk id="2" creationId="{BCBB5F33-070B-2AFF-5B2B-BC9A3929B694}"/>
          </ac:spMkLst>
        </pc:spChg>
        <pc:spChg chg="mod">
          <ac:chgData name="NELLIST, Joe (NHS MID AND SOUTH ESSEX ICB - 06Q)" userId="9e720bd4-2a6b-49b0-8a40-943df34c2f4b" providerId="ADAL" clId="{A274AE01-B55C-4090-A769-06F84F3ED0D1}" dt="2025-02-26T14:02:34.710" v="245" actId="1076"/>
          <ac:spMkLst>
            <pc:docMk/>
            <pc:sldMk cId="2218627050" sldId="264"/>
            <ac:spMk id="11" creationId="{BEE71591-4BD5-CBD8-03F7-A2006F8ACCCA}"/>
          </ac:spMkLst>
        </pc:spChg>
        <pc:spChg chg="mod">
          <ac:chgData name="NELLIST, Joe (NHS MID AND SOUTH ESSEX ICB - 06Q)" userId="9e720bd4-2a6b-49b0-8a40-943df34c2f4b" providerId="ADAL" clId="{A274AE01-B55C-4090-A769-06F84F3ED0D1}" dt="2025-02-26T14:02:36.661" v="246" actId="14100"/>
          <ac:spMkLst>
            <pc:docMk/>
            <pc:sldMk cId="2218627050" sldId="264"/>
            <ac:spMk id="12" creationId="{7AF536B0-50B2-0629-AD37-5CC6405A469D}"/>
          </ac:spMkLst>
        </pc:spChg>
        <pc:spChg chg="mod">
          <ac:chgData name="NELLIST, Joe (NHS MID AND SOUTH ESSEX ICB - 06Q)" userId="9e720bd4-2a6b-49b0-8a40-943df34c2f4b" providerId="ADAL" clId="{A274AE01-B55C-4090-A769-06F84F3ED0D1}" dt="2025-02-26T14:02:41.746" v="247" actId="14100"/>
          <ac:spMkLst>
            <pc:docMk/>
            <pc:sldMk cId="2218627050" sldId="264"/>
            <ac:spMk id="13" creationId="{2EA4B68F-7FCD-67AA-E7A6-BD746CA03C95}"/>
          </ac:spMkLst>
        </pc:spChg>
      </pc:sldChg>
      <pc:sldChg chg="modSp mod">
        <pc:chgData name="NELLIST, Joe (NHS MID AND SOUTH ESSEX ICB - 06Q)" userId="9e720bd4-2a6b-49b0-8a40-943df34c2f4b" providerId="ADAL" clId="{A274AE01-B55C-4090-A769-06F84F3ED0D1}" dt="2025-02-26T14:03:42.134" v="278"/>
        <pc:sldMkLst>
          <pc:docMk/>
          <pc:sldMk cId="3504130409" sldId="265"/>
        </pc:sldMkLst>
        <pc:spChg chg="mod">
          <ac:chgData name="NELLIST, Joe (NHS MID AND SOUTH ESSEX ICB - 06Q)" userId="9e720bd4-2a6b-49b0-8a40-943df34c2f4b" providerId="ADAL" clId="{A274AE01-B55C-4090-A769-06F84F3ED0D1}" dt="2025-02-26T14:03:42.134" v="278"/>
          <ac:spMkLst>
            <pc:docMk/>
            <pc:sldMk cId="3504130409" sldId="265"/>
            <ac:spMk id="2" creationId="{A328576C-8CF6-732C-FF7C-DEB856328F22}"/>
          </ac:spMkLst>
        </pc:spChg>
      </pc:sldChg>
      <pc:sldChg chg="modSp mod">
        <pc:chgData name="NELLIST, Joe (NHS MID AND SOUTH ESSEX ICB - 06Q)" userId="9e720bd4-2a6b-49b0-8a40-943df34c2f4b" providerId="ADAL" clId="{A274AE01-B55C-4090-A769-06F84F3ED0D1}" dt="2025-02-26T14:03:45.493" v="279"/>
        <pc:sldMkLst>
          <pc:docMk/>
          <pc:sldMk cId="1834382824" sldId="266"/>
        </pc:sldMkLst>
        <pc:spChg chg="mod">
          <ac:chgData name="NELLIST, Joe (NHS MID AND SOUTH ESSEX ICB - 06Q)" userId="9e720bd4-2a6b-49b0-8a40-943df34c2f4b" providerId="ADAL" clId="{A274AE01-B55C-4090-A769-06F84F3ED0D1}" dt="2025-02-26T14:03:45.493" v="279"/>
          <ac:spMkLst>
            <pc:docMk/>
            <pc:sldMk cId="1834382824" sldId="266"/>
            <ac:spMk id="4" creationId="{A850BA7D-0DA8-83A9-E2EF-413F0A53503E}"/>
          </ac:spMkLst>
        </pc:spChg>
      </pc:sldChg>
    </pc:docChg>
  </pc:docChgLst>
  <pc:docChgLst>
    <pc:chgData name="BURTON, Joanne (NHS MID AND SOUTH ESSEX ICB - 06Q)" userId="1316e26e-69db-4f47-a496-582cc7ff7952" providerId="ADAL" clId="{5CCD9827-EEDC-4B2D-A77D-3B640BB80032}"/>
    <pc:docChg chg="undo custSel addSld delSld modSld sldOrd">
      <pc:chgData name="BURTON, Joanne (NHS MID AND SOUTH ESSEX ICB - 06Q)" userId="1316e26e-69db-4f47-a496-582cc7ff7952" providerId="ADAL" clId="{5CCD9827-EEDC-4B2D-A77D-3B640BB80032}" dt="2024-10-24T12:59:10.037" v="6905" actId="1036"/>
      <pc:docMkLst>
        <pc:docMk/>
      </pc:docMkLst>
      <pc:sldChg chg="addSp delSp modSp mod">
        <pc:chgData name="BURTON, Joanne (NHS MID AND SOUTH ESSEX ICB - 06Q)" userId="1316e26e-69db-4f47-a496-582cc7ff7952" providerId="ADAL" clId="{5CCD9827-EEDC-4B2D-A77D-3B640BB80032}" dt="2024-10-24T12:56:48.099" v="6766" actId="20577"/>
        <pc:sldMkLst>
          <pc:docMk/>
          <pc:sldMk cId="2478957160" sldId="256"/>
        </pc:sldMkLst>
        <pc:spChg chg="mod">
          <ac:chgData name="BURTON, Joanne (NHS MID AND SOUTH ESSEX ICB - 06Q)" userId="1316e26e-69db-4f47-a496-582cc7ff7952" providerId="ADAL" clId="{5CCD9827-EEDC-4B2D-A77D-3B640BB80032}" dt="2024-07-04T10:03:38.446" v="3988" actId="1035"/>
          <ac:spMkLst>
            <pc:docMk/>
            <pc:sldMk cId="2478957160" sldId="256"/>
            <ac:spMk id="2" creationId="{20F34679-3210-ABF0-7053-838E858DD39D}"/>
          </ac:spMkLst>
        </pc:spChg>
        <pc:spChg chg="mod">
          <ac:chgData name="BURTON, Joanne (NHS MID AND SOUTH ESSEX ICB - 06Q)" userId="1316e26e-69db-4f47-a496-582cc7ff7952" providerId="ADAL" clId="{5CCD9827-EEDC-4B2D-A77D-3B640BB80032}" dt="2024-07-04T10:11:50.574" v="4086" actId="1036"/>
          <ac:spMkLst>
            <pc:docMk/>
            <pc:sldMk cId="2478957160" sldId="256"/>
            <ac:spMk id="3" creationId="{3CD33876-5A86-B8C3-A2C9-64C8CDCFF245}"/>
          </ac:spMkLst>
        </pc:spChg>
        <pc:spChg chg="mod">
          <ac:chgData name="BURTON, Joanne (NHS MID AND SOUTH ESSEX ICB - 06Q)" userId="1316e26e-69db-4f47-a496-582cc7ff7952" providerId="ADAL" clId="{5CCD9827-EEDC-4B2D-A77D-3B640BB80032}" dt="2024-10-10T11:53:39.238" v="6540" actId="20577"/>
          <ac:spMkLst>
            <pc:docMk/>
            <pc:sldMk cId="2478957160" sldId="256"/>
            <ac:spMk id="3" creationId="{B649BEFF-F6DC-FCCA-007E-23259B832977}"/>
          </ac:spMkLst>
        </pc:spChg>
        <pc:spChg chg="add mod">
          <ac:chgData name="BURTON, Joanne (NHS MID AND SOUTH ESSEX ICB - 06Q)" userId="1316e26e-69db-4f47-a496-582cc7ff7952" providerId="ADAL" clId="{5CCD9827-EEDC-4B2D-A77D-3B640BB80032}" dt="2024-07-08T14:13:27.902" v="5059" actId="1035"/>
          <ac:spMkLst>
            <pc:docMk/>
            <pc:sldMk cId="2478957160" sldId="256"/>
            <ac:spMk id="5" creationId="{F915EAB0-E389-E3A2-ADAA-7C49BF634080}"/>
          </ac:spMkLst>
        </pc:spChg>
        <pc:spChg chg="mod">
          <ac:chgData name="BURTON, Joanne (NHS MID AND SOUTH ESSEX ICB - 06Q)" userId="1316e26e-69db-4f47-a496-582cc7ff7952" providerId="ADAL" clId="{5CCD9827-EEDC-4B2D-A77D-3B640BB80032}" dt="2024-07-04T10:03:38.446" v="3988" actId="1035"/>
          <ac:spMkLst>
            <pc:docMk/>
            <pc:sldMk cId="2478957160" sldId="256"/>
            <ac:spMk id="7" creationId="{AA936FFD-6571-25D5-EEC7-F320C9B2F989}"/>
          </ac:spMkLst>
        </pc:spChg>
        <pc:spChg chg="mod">
          <ac:chgData name="BURTON, Joanne (NHS MID AND SOUTH ESSEX ICB - 06Q)" userId="1316e26e-69db-4f47-a496-582cc7ff7952" providerId="ADAL" clId="{5CCD9827-EEDC-4B2D-A77D-3B640BB80032}" dt="2024-10-24T12:56:48.099" v="6766" actId="20577"/>
          <ac:spMkLst>
            <pc:docMk/>
            <pc:sldMk cId="2478957160" sldId="256"/>
            <ac:spMk id="8" creationId="{737D329A-71A7-F7E2-1D73-1ED81935B18C}"/>
          </ac:spMkLst>
        </pc:spChg>
        <pc:spChg chg="mod">
          <ac:chgData name="BURTON, Joanne (NHS MID AND SOUTH ESSEX ICB - 06Q)" userId="1316e26e-69db-4f47-a496-582cc7ff7952" providerId="ADAL" clId="{5CCD9827-EEDC-4B2D-A77D-3B640BB80032}" dt="2024-07-04T10:03:38.446" v="3988" actId="1035"/>
          <ac:spMkLst>
            <pc:docMk/>
            <pc:sldMk cId="2478957160" sldId="256"/>
            <ac:spMk id="9" creationId="{A0252AD0-077D-7E40-047E-E672339BF192}"/>
          </ac:spMkLst>
        </pc:spChg>
        <pc:spChg chg="mod">
          <ac:chgData name="BURTON, Joanne (NHS MID AND SOUTH ESSEX ICB - 06Q)" userId="1316e26e-69db-4f47-a496-582cc7ff7952" providerId="ADAL" clId="{5CCD9827-EEDC-4B2D-A77D-3B640BB80032}" dt="2024-07-04T10:03:38.446" v="3988" actId="1035"/>
          <ac:spMkLst>
            <pc:docMk/>
            <pc:sldMk cId="2478957160" sldId="256"/>
            <ac:spMk id="10" creationId="{B0D2BA35-FD47-4B66-75DE-8F2F4D35F538}"/>
          </ac:spMkLst>
        </pc:spChg>
        <pc:spChg chg="mod">
          <ac:chgData name="BURTON, Joanne (NHS MID AND SOUTH ESSEX ICB - 06Q)" userId="1316e26e-69db-4f47-a496-582cc7ff7952" providerId="ADAL" clId="{5CCD9827-EEDC-4B2D-A77D-3B640BB80032}" dt="2024-07-04T10:03:38.446" v="3988" actId="1035"/>
          <ac:spMkLst>
            <pc:docMk/>
            <pc:sldMk cId="2478957160" sldId="256"/>
            <ac:spMk id="11" creationId="{56081B12-3C97-54D7-5D58-148851E95105}"/>
          </ac:spMkLst>
        </pc:spChg>
        <pc:spChg chg="mod">
          <ac:chgData name="BURTON, Joanne (NHS MID AND SOUTH ESSEX ICB - 06Q)" userId="1316e26e-69db-4f47-a496-582cc7ff7952" providerId="ADAL" clId="{5CCD9827-EEDC-4B2D-A77D-3B640BB80032}" dt="2024-07-04T10:03:38.446" v="3988" actId="1035"/>
          <ac:spMkLst>
            <pc:docMk/>
            <pc:sldMk cId="2478957160" sldId="256"/>
            <ac:spMk id="12" creationId="{B61E1B91-F57E-11F0-17DA-13A5EED7B968}"/>
          </ac:spMkLst>
        </pc:spChg>
        <pc:spChg chg="mod">
          <ac:chgData name="BURTON, Joanne (NHS MID AND SOUTH ESSEX ICB - 06Q)" userId="1316e26e-69db-4f47-a496-582cc7ff7952" providerId="ADAL" clId="{5CCD9827-EEDC-4B2D-A77D-3B640BB80032}" dt="2024-07-04T10:03:38.446" v="3988" actId="1035"/>
          <ac:spMkLst>
            <pc:docMk/>
            <pc:sldMk cId="2478957160" sldId="256"/>
            <ac:spMk id="13" creationId="{315085C0-5969-F54B-A83F-0C9907ABD845}"/>
          </ac:spMkLst>
        </pc:spChg>
        <pc:spChg chg="mod">
          <ac:chgData name="BURTON, Joanne (NHS MID AND SOUTH ESSEX ICB - 06Q)" userId="1316e26e-69db-4f47-a496-582cc7ff7952" providerId="ADAL" clId="{5CCD9827-EEDC-4B2D-A77D-3B640BB80032}" dt="2024-07-04T10:03:38.446" v="3988" actId="1035"/>
          <ac:spMkLst>
            <pc:docMk/>
            <pc:sldMk cId="2478957160" sldId="256"/>
            <ac:spMk id="14" creationId="{413FF00C-D897-B1BD-4C3E-77E558490D32}"/>
          </ac:spMkLst>
        </pc:spChg>
        <pc:graphicFrameChg chg="mod modGraphic">
          <ac:chgData name="BURTON, Joanne (NHS MID AND SOUTH ESSEX ICB - 06Q)" userId="1316e26e-69db-4f47-a496-582cc7ff7952" providerId="ADAL" clId="{5CCD9827-EEDC-4B2D-A77D-3B640BB80032}" dt="2024-10-24T12:52:00.459" v="6695" actId="207"/>
          <ac:graphicFrameMkLst>
            <pc:docMk/>
            <pc:sldMk cId="2478957160" sldId="256"/>
            <ac:graphicFrameMk id="4" creationId="{19CADF50-0D8D-306A-2F1F-C46D3CCFF4FC}"/>
          </ac:graphicFrameMkLst>
        </pc:graphicFrameChg>
        <pc:picChg chg="add del mod">
          <ac:chgData name="BURTON, Joanne (NHS MID AND SOUTH ESSEX ICB - 06Q)" userId="1316e26e-69db-4f47-a496-582cc7ff7952" providerId="ADAL" clId="{5CCD9827-EEDC-4B2D-A77D-3B640BB80032}" dt="2024-07-04T12:15:40.184" v="4558" actId="478"/>
          <ac:picMkLst>
            <pc:docMk/>
            <pc:sldMk cId="2478957160" sldId="256"/>
            <ac:picMk id="6" creationId="{42F6DB48-F275-107D-CE68-7E9FDEAC772A}"/>
          </ac:picMkLst>
        </pc:picChg>
        <pc:picChg chg="del">
          <ac:chgData name="BURTON, Joanne (NHS MID AND SOUTH ESSEX ICB - 06Q)" userId="1316e26e-69db-4f47-a496-582cc7ff7952" providerId="ADAL" clId="{5CCD9827-EEDC-4B2D-A77D-3B640BB80032}" dt="2024-07-04T10:00:16.455" v="3960" actId="478"/>
          <ac:picMkLst>
            <pc:docMk/>
            <pc:sldMk cId="2478957160" sldId="256"/>
            <ac:picMk id="15" creationId="{2832189F-15A0-62A7-5023-58A613587E1C}"/>
          </ac:picMkLst>
        </pc:picChg>
        <pc:picChg chg="add del mod">
          <ac:chgData name="BURTON, Joanne (NHS MID AND SOUTH ESSEX ICB - 06Q)" userId="1316e26e-69db-4f47-a496-582cc7ff7952" providerId="ADAL" clId="{5CCD9827-EEDC-4B2D-A77D-3B640BB80032}" dt="2024-07-04T12:15:41.158" v="4559" actId="478"/>
          <ac:picMkLst>
            <pc:docMk/>
            <pc:sldMk cId="2478957160" sldId="256"/>
            <ac:picMk id="16" creationId="{79A2F5B0-88C5-1849-16A8-D91B2729FB14}"/>
          </ac:picMkLst>
        </pc:picChg>
        <pc:picChg chg="add mod">
          <ac:chgData name="BURTON, Joanne (NHS MID AND SOUTH ESSEX ICB - 06Q)" userId="1316e26e-69db-4f47-a496-582cc7ff7952" providerId="ADAL" clId="{5CCD9827-EEDC-4B2D-A77D-3B640BB80032}" dt="2024-07-04T12:15:42.524" v="4560"/>
          <ac:picMkLst>
            <pc:docMk/>
            <pc:sldMk cId="2478957160" sldId="256"/>
            <ac:picMk id="17" creationId="{3969DA56-4E74-FF51-135B-2F16A9A14FBA}"/>
          </ac:picMkLst>
        </pc:picChg>
        <pc:picChg chg="add mod">
          <ac:chgData name="BURTON, Joanne (NHS MID AND SOUTH ESSEX ICB - 06Q)" userId="1316e26e-69db-4f47-a496-582cc7ff7952" providerId="ADAL" clId="{5CCD9827-EEDC-4B2D-A77D-3B640BB80032}" dt="2024-07-04T12:15:42.524" v="4560"/>
          <ac:picMkLst>
            <pc:docMk/>
            <pc:sldMk cId="2478957160" sldId="256"/>
            <ac:picMk id="18" creationId="{8C291104-553D-189B-D215-551456E9DA54}"/>
          </ac:picMkLst>
        </pc:picChg>
      </pc:sldChg>
      <pc:sldChg chg="addSp delSp modSp mod">
        <pc:chgData name="BURTON, Joanne (NHS MID AND SOUTH ESSEX ICB - 06Q)" userId="1316e26e-69db-4f47-a496-582cc7ff7952" providerId="ADAL" clId="{5CCD9827-EEDC-4B2D-A77D-3B640BB80032}" dt="2024-10-24T12:57:04.467" v="6815" actId="20577"/>
        <pc:sldMkLst>
          <pc:docMk/>
          <pc:sldMk cId="655717758" sldId="258"/>
        </pc:sldMkLst>
        <pc:spChg chg="del">
          <ac:chgData name="BURTON, Joanne (NHS MID AND SOUTH ESSEX ICB - 06Q)" userId="1316e26e-69db-4f47-a496-582cc7ff7952" providerId="ADAL" clId="{5CCD9827-EEDC-4B2D-A77D-3B640BB80032}" dt="2024-07-04T10:04:02.014" v="3990" actId="478"/>
          <ac:spMkLst>
            <pc:docMk/>
            <pc:sldMk cId="655717758" sldId="258"/>
            <ac:spMk id="5" creationId="{3CD33876-5A86-B8C3-A2C9-64C8CDCFF245}"/>
          </ac:spMkLst>
        </pc:spChg>
        <pc:spChg chg="mod">
          <ac:chgData name="BURTON, Joanne (NHS MID AND SOUTH ESSEX ICB - 06Q)" userId="1316e26e-69db-4f47-a496-582cc7ff7952" providerId="ADAL" clId="{5CCD9827-EEDC-4B2D-A77D-3B640BB80032}" dt="2024-10-10T11:53:51.399" v="6565" actId="20577"/>
          <ac:spMkLst>
            <pc:docMk/>
            <pc:sldMk cId="655717758" sldId="258"/>
            <ac:spMk id="5" creationId="{6A999699-0399-DCEB-A563-63147EC02576}"/>
          </ac:spMkLst>
        </pc:spChg>
        <pc:spChg chg="add mod">
          <ac:chgData name="BURTON, Joanne (NHS MID AND SOUTH ESSEX ICB - 06Q)" userId="1316e26e-69db-4f47-a496-582cc7ff7952" providerId="ADAL" clId="{5CCD9827-EEDC-4B2D-A77D-3B640BB80032}" dt="2024-07-04T10:03:55.981" v="3989"/>
          <ac:spMkLst>
            <pc:docMk/>
            <pc:sldMk cId="655717758" sldId="258"/>
            <ac:spMk id="6" creationId="{3917652C-8780-396F-349B-BC0CC3A2AEF1}"/>
          </ac:spMkLst>
        </pc:spChg>
        <pc:spChg chg="mod">
          <ac:chgData name="BURTON, Joanne (NHS MID AND SOUTH ESSEX ICB - 06Q)" userId="1316e26e-69db-4f47-a496-582cc7ff7952" providerId="ADAL" clId="{5CCD9827-EEDC-4B2D-A77D-3B640BB80032}" dt="2024-10-24T12:57:04.467" v="6815" actId="20577"/>
          <ac:spMkLst>
            <pc:docMk/>
            <pc:sldMk cId="655717758" sldId="258"/>
            <ac:spMk id="8" creationId="{737D329A-71A7-F7E2-1D73-1ED81935B18C}"/>
          </ac:spMkLst>
        </pc:spChg>
        <pc:spChg chg="add del mod">
          <ac:chgData name="BURTON, Joanne (NHS MID AND SOUTH ESSEX ICB - 06Q)" userId="1316e26e-69db-4f47-a496-582cc7ff7952" providerId="ADAL" clId="{5CCD9827-EEDC-4B2D-A77D-3B640BB80032}" dt="2024-07-04T10:11:39.651" v="4085" actId="478"/>
          <ac:spMkLst>
            <pc:docMk/>
            <pc:sldMk cId="655717758" sldId="258"/>
            <ac:spMk id="18" creationId="{245E9DAA-9BA1-1C29-BFAF-2DFC42151BA2}"/>
          </ac:spMkLst>
        </pc:spChg>
        <pc:spChg chg="add mod">
          <ac:chgData name="BURTON, Joanne (NHS MID AND SOUTH ESSEX ICB - 06Q)" userId="1316e26e-69db-4f47-a496-582cc7ff7952" providerId="ADAL" clId="{5CCD9827-EEDC-4B2D-A77D-3B640BB80032}" dt="2024-07-04T10:11:54.128" v="4087"/>
          <ac:spMkLst>
            <pc:docMk/>
            <pc:sldMk cId="655717758" sldId="258"/>
            <ac:spMk id="19" creationId="{B7A0E431-102E-FBFA-C59F-4D8F75B32A89}"/>
          </ac:spMkLst>
        </pc:spChg>
        <pc:graphicFrameChg chg="mod modGraphic">
          <ac:chgData name="BURTON, Joanne (NHS MID AND SOUTH ESSEX ICB - 06Q)" userId="1316e26e-69db-4f47-a496-582cc7ff7952" providerId="ADAL" clId="{5CCD9827-EEDC-4B2D-A77D-3B640BB80032}" dt="2024-10-17T08:30:34.901" v="6626" actId="20577"/>
          <ac:graphicFrameMkLst>
            <pc:docMk/>
            <pc:sldMk cId="655717758" sldId="258"/>
            <ac:graphicFrameMk id="4" creationId="{19CADF50-0D8D-306A-2F1F-C46D3CCFF4FC}"/>
          </ac:graphicFrameMkLst>
        </pc:graphicFrameChg>
        <pc:picChg chg="del">
          <ac:chgData name="BURTON, Joanne (NHS MID AND SOUTH ESSEX ICB - 06Q)" userId="1316e26e-69db-4f47-a496-582cc7ff7952" providerId="ADAL" clId="{5CCD9827-EEDC-4B2D-A77D-3B640BB80032}" dt="2024-07-04T10:04:12.051" v="4020" actId="478"/>
          <ac:picMkLst>
            <pc:docMk/>
            <pc:sldMk cId="655717758" sldId="258"/>
            <ac:picMk id="15" creationId="{77B48324-29C1-49E0-3C8B-4F13BCDEC7C1}"/>
          </ac:picMkLst>
        </pc:picChg>
        <pc:picChg chg="add del mod">
          <ac:chgData name="BURTON, Joanne (NHS MID AND SOUTH ESSEX ICB - 06Q)" userId="1316e26e-69db-4f47-a496-582cc7ff7952" providerId="ADAL" clId="{5CCD9827-EEDC-4B2D-A77D-3B640BB80032}" dt="2024-07-04T12:15:48.946" v="4561" actId="478"/>
          <ac:picMkLst>
            <pc:docMk/>
            <pc:sldMk cId="655717758" sldId="258"/>
            <ac:picMk id="16" creationId="{767AF3ED-75E7-600C-249C-612D593A49EE}"/>
          </ac:picMkLst>
        </pc:picChg>
        <pc:picChg chg="add del mod">
          <ac:chgData name="BURTON, Joanne (NHS MID AND SOUTH ESSEX ICB - 06Q)" userId="1316e26e-69db-4f47-a496-582cc7ff7952" providerId="ADAL" clId="{5CCD9827-EEDC-4B2D-A77D-3B640BB80032}" dt="2024-07-04T12:15:50.054" v="4562" actId="478"/>
          <ac:picMkLst>
            <pc:docMk/>
            <pc:sldMk cId="655717758" sldId="258"/>
            <ac:picMk id="17" creationId="{07E36BE3-4741-BD36-CB0E-FB66969B2A2F}"/>
          </ac:picMkLst>
        </pc:picChg>
        <pc:picChg chg="add mod">
          <ac:chgData name="BURTON, Joanne (NHS MID AND SOUTH ESSEX ICB - 06Q)" userId="1316e26e-69db-4f47-a496-582cc7ff7952" providerId="ADAL" clId="{5CCD9827-EEDC-4B2D-A77D-3B640BB80032}" dt="2024-07-04T12:15:51.455" v="4563"/>
          <ac:picMkLst>
            <pc:docMk/>
            <pc:sldMk cId="655717758" sldId="258"/>
            <ac:picMk id="20" creationId="{33C7DB1A-BDB7-917C-8BEE-9F9CD11BED30}"/>
          </ac:picMkLst>
        </pc:picChg>
        <pc:picChg chg="add mod">
          <ac:chgData name="BURTON, Joanne (NHS MID AND SOUTH ESSEX ICB - 06Q)" userId="1316e26e-69db-4f47-a496-582cc7ff7952" providerId="ADAL" clId="{5CCD9827-EEDC-4B2D-A77D-3B640BB80032}" dt="2024-07-04T12:15:51.455" v="4563"/>
          <ac:picMkLst>
            <pc:docMk/>
            <pc:sldMk cId="655717758" sldId="258"/>
            <ac:picMk id="21" creationId="{C716D7B4-2718-EDC2-577F-D011A0DAAB2E}"/>
          </ac:picMkLst>
        </pc:picChg>
      </pc:sldChg>
      <pc:sldChg chg="del">
        <pc:chgData name="BURTON, Joanne (NHS MID AND SOUTH ESSEX ICB - 06Q)" userId="1316e26e-69db-4f47-a496-582cc7ff7952" providerId="ADAL" clId="{5CCD9827-EEDC-4B2D-A77D-3B640BB80032}" dt="2024-07-04T10:05:22.879" v="4041" actId="47"/>
        <pc:sldMkLst>
          <pc:docMk/>
          <pc:sldMk cId="1347084216" sldId="259"/>
        </pc:sldMkLst>
      </pc:sldChg>
      <pc:sldChg chg="addSp delSp modSp add mod ord">
        <pc:chgData name="BURTON, Joanne (NHS MID AND SOUTH ESSEX ICB - 06Q)" userId="1316e26e-69db-4f47-a496-582cc7ff7952" providerId="ADAL" clId="{5CCD9827-EEDC-4B2D-A77D-3B640BB80032}" dt="2024-10-24T12:55:27.883" v="6698" actId="113"/>
        <pc:sldMkLst>
          <pc:docMk/>
          <pc:sldMk cId="2648886566" sldId="260"/>
        </pc:sldMkLst>
        <pc:spChg chg="add mod">
          <ac:chgData name="BURTON, Joanne (NHS MID AND SOUTH ESSEX ICB - 06Q)" userId="1316e26e-69db-4f47-a496-582cc7ff7952" providerId="ADAL" clId="{5CCD9827-EEDC-4B2D-A77D-3B640BB80032}" dt="2024-07-04T10:08:22.551" v="4057" actId="207"/>
          <ac:spMkLst>
            <pc:docMk/>
            <pc:sldMk cId="2648886566" sldId="260"/>
            <ac:spMk id="2" creationId="{26B4B5B0-D06F-CE49-5711-C7A07B1B6732}"/>
          </ac:spMkLst>
        </pc:spChg>
        <pc:spChg chg="add mod">
          <ac:chgData name="BURTON, Joanne (NHS MID AND SOUTH ESSEX ICB - 06Q)" userId="1316e26e-69db-4f47-a496-582cc7ff7952" providerId="ADAL" clId="{5CCD9827-EEDC-4B2D-A77D-3B640BB80032}" dt="2024-07-12T10:10:57.559" v="5626" actId="6549"/>
          <ac:spMkLst>
            <pc:docMk/>
            <pc:sldMk cId="2648886566" sldId="260"/>
            <ac:spMk id="3" creationId="{AA3384C1-802A-1055-0C20-A3CAE7D7B820}"/>
          </ac:spMkLst>
        </pc:spChg>
        <pc:spChg chg="add mod">
          <ac:chgData name="BURTON, Joanne (NHS MID AND SOUTH ESSEX ICB - 06Q)" userId="1316e26e-69db-4f47-a496-582cc7ff7952" providerId="ADAL" clId="{5CCD9827-EEDC-4B2D-A77D-3B640BB80032}" dt="2024-07-12T10:43:00.318" v="5860" actId="255"/>
          <ac:spMkLst>
            <pc:docMk/>
            <pc:sldMk cId="2648886566" sldId="260"/>
            <ac:spMk id="4" creationId="{0242C6B1-735A-AA68-2105-3BD688C280B5}"/>
          </ac:spMkLst>
        </pc:spChg>
        <pc:spChg chg="mod">
          <ac:chgData name="BURTON, Joanne (NHS MID AND SOUTH ESSEX ICB - 06Q)" userId="1316e26e-69db-4f47-a496-582cc7ff7952" providerId="ADAL" clId="{5CCD9827-EEDC-4B2D-A77D-3B640BB80032}" dt="2024-07-03T14:21:11.166" v="1309" actId="1035"/>
          <ac:spMkLst>
            <pc:docMk/>
            <pc:sldMk cId="2648886566" sldId="260"/>
            <ac:spMk id="6" creationId="{81B4EB3D-48A2-3B57-5F57-815F4F321C29}"/>
          </ac:spMkLst>
        </pc:spChg>
        <pc:spChg chg="add mod ord">
          <ac:chgData name="BURTON, Joanne (NHS MID AND SOUTH ESSEX ICB - 06Q)" userId="1316e26e-69db-4f47-a496-582cc7ff7952" providerId="ADAL" clId="{5CCD9827-EEDC-4B2D-A77D-3B640BB80032}" dt="2024-07-12T10:11:00.706" v="5627" actId="14100"/>
          <ac:spMkLst>
            <pc:docMk/>
            <pc:sldMk cId="2648886566" sldId="260"/>
            <ac:spMk id="7" creationId="{1017E698-42BD-953F-546B-86915800EE2D}"/>
          </ac:spMkLst>
        </pc:spChg>
        <pc:spChg chg="add mod">
          <ac:chgData name="BURTON, Joanne (NHS MID AND SOUTH ESSEX ICB - 06Q)" userId="1316e26e-69db-4f47-a496-582cc7ff7952" providerId="ADAL" clId="{5CCD9827-EEDC-4B2D-A77D-3B640BB80032}" dt="2024-07-12T10:43:07.252" v="5861" actId="255"/>
          <ac:spMkLst>
            <pc:docMk/>
            <pc:sldMk cId="2648886566" sldId="260"/>
            <ac:spMk id="8" creationId="{505ABD67-423A-190A-A8D7-96A05F00581C}"/>
          </ac:spMkLst>
        </pc:spChg>
        <pc:spChg chg="add mod">
          <ac:chgData name="BURTON, Joanne (NHS MID AND SOUTH ESSEX ICB - 06Q)" userId="1316e26e-69db-4f47-a496-582cc7ff7952" providerId="ADAL" clId="{5CCD9827-EEDC-4B2D-A77D-3B640BB80032}" dt="2024-07-12T10:08:36.820" v="5624" actId="14100"/>
          <ac:spMkLst>
            <pc:docMk/>
            <pc:sldMk cId="2648886566" sldId="260"/>
            <ac:spMk id="13" creationId="{2891A461-D0C1-E8A3-6B54-4BCB14927B59}"/>
          </ac:spMkLst>
        </pc:spChg>
        <pc:spChg chg="add del mod">
          <ac:chgData name="BURTON, Joanne (NHS MID AND SOUTH ESSEX ICB - 06Q)" userId="1316e26e-69db-4f47-a496-582cc7ff7952" providerId="ADAL" clId="{5CCD9827-EEDC-4B2D-A77D-3B640BB80032}" dt="2024-07-10T11:27:23.628" v="5489" actId="478"/>
          <ac:spMkLst>
            <pc:docMk/>
            <pc:sldMk cId="2648886566" sldId="260"/>
            <ac:spMk id="14" creationId="{9C5A6B3E-4993-CF52-CF2B-AB5640F2250F}"/>
          </ac:spMkLst>
        </pc:spChg>
        <pc:spChg chg="mod">
          <ac:chgData name="BURTON, Joanne (NHS MID AND SOUTH ESSEX ICB - 06Q)" userId="1316e26e-69db-4f47-a496-582cc7ff7952" providerId="ADAL" clId="{5CCD9827-EEDC-4B2D-A77D-3B640BB80032}" dt="2024-10-10T11:47:43.152" v="6306" actId="20577"/>
          <ac:spMkLst>
            <pc:docMk/>
            <pc:sldMk cId="2648886566" sldId="260"/>
            <ac:spMk id="14" creationId="{DD8C0139-B447-FD4D-8163-471D8C45AB51}"/>
          </ac:spMkLst>
        </pc:spChg>
        <pc:spChg chg="add mod">
          <ac:chgData name="BURTON, Joanne (NHS MID AND SOUTH ESSEX ICB - 06Q)" userId="1316e26e-69db-4f47-a496-582cc7ff7952" providerId="ADAL" clId="{5CCD9827-EEDC-4B2D-A77D-3B640BB80032}" dt="2024-07-12T10:07:03.863" v="5623" actId="6549"/>
          <ac:spMkLst>
            <pc:docMk/>
            <pc:sldMk cId="2648886566" sldId="260"/>
            <ac:spMk id="15" creationId="{81ECCAA2-8BA3-99A3-F64A-8936C75D2E15}"/>
          </ac:spMkLst>
        </pc:spChg>
        <pc:spChg chg="add del mod">
          <ac:chgData name="BURTON, Joanne (NHS MID AND SOUTH ESSEX ICB - 06Q)" userId="1316e26e-69db-4f47-a496-582cc7ff7952" providerId="ADAL" clId="{5CCD9827-EEDC-4B2D-A77D-3B640BB80032}" dt="2024-07-04T10:05:53.324" v="4043" actId="478"/>
          <ac:spMkLst>
            <pc:docMk/>
            <pc:sldMk cId="2648886566" sldId="260"/>
            <ac:spMk id="16" creationId="{13DC484A-103A-3BD3-149E-1AA1EB832354}"/>
          </ac:spMkLst>
        </pc:spChg>
        <pc:spChg chg="add mod">
          <ac:chgData name="BURTON, Joanne (NHS MID AND SOUTH ESSEX ICB - 06Q)" userId="1316e26e-69db-4f47-a496-582cc7ff7952" providerId="ADAL" clId="{5CCD9827-EEDC-4B2D-A77D-3B640BB80032}" dt="2024-07-10T11:28:00.925" v="5524" actId="1037"/>
          <ac:spMkLst>
            <pc:docMk/>
            <pc:sldMk cId="2648886566" sldId="260"/>
            <ac:spMk id="18" creationId="{A5DA4AB4-66D8-8702-6AC7-9C90452263D6}"/>
          </ac:spMkLst>
        </pc:spChg>
        <pc:spChg chg="add mod">
          <ac:chgData name="BURTON, Joanne (NHS MID AND SOUTH ESSEX ICB - 06Q)" userId="1316e26e-69db-4f47-a496-582cc7ff7952" providerId="ADAL" clId="{5CCD9827-EEDC-4B2D-A77D-3B640BB80032}" dt="2024-07-05T15:17:03.234" v="4588" actId="14100"/>
          <ac:spMkLst>
            <pc:docMk/>
            <pc:sldMk cId="2648886566" sldId="260"/>
            <ac:spMk id="19" creationId="{29D0703F-AE06-779A-8FE0-8AB30F7C8617}"/>
          </ac:spMkLst>
        </pc:spChg>
        <pc:spChg chg="add mod">
          <ac:chgData name="BURTON, Joanne (NHS MID AND SOUTH ESSEX ICB - 06Q)" userId="1316e26e-69db-4f47-a496-582cc7ff7952" providerId="ADAL" clId="{5CCD9827-EEDC-4B2D-A77D-3B640BB80032}" dt="2024-07-04T10:59:12.641" v="4468" actId="1038"/>
          <ac:spMkLst>
            <pc:docMk/>
            <pc:sldMk cId="2648886566" sldId="260"/>
            <ac:spMk id="20" creationId="{D4F3C79D-E455-9E00-0D30-77CA7FA3E464}"/>
          </ac:spMkLst>
        </pc:spChg>
        <pc:spChg chg="add mod">
          <ac:chgData name="BURTON, Joanne (NHS MID AND SOUTH ESSEX ICB - 06Q)" userId="1316e26e-69db-4f47-a496-582cc7ff7952" providerId="ADAL" clId="{5CCD9827-EEDC-4B2D-A77D-3B640BB80032}" dt="2024-07-10T10:53:53.454" v="5488" actId="179"/>
          <ac:spMkLst>
            <pc:docMk/>
            <pc:sldMk cId="2648886566" sldId="260"/>
            <ac:spMk id="21" creationId="{25807673-5E5C-95F4-5D91-2AC13E1DFDFC}"/>
          </ac:spMkLst>
        </pc:spChg>
        <pc:spChg chg="add del mod">
          <ac:chgData name="BURTON, Joanne (NHS MID AND SOUTH ESSEX ICB - 06Q)" userId="1316e26e-69db-4f47-a496-582cc7ff7952" providerId="ADAL" clId="{5CCD9827-EEDC-4B2D-A77D-3B640BB80032}" dt="2024-07-03T14:24:59.987" v="1581"/>
          <ac:spMkLst>
            <pc:docMk/>
            <pc:sldMk cId="2648886566" sldId="260"/>
            <ac:spMk id="23" creationId="{F95ED395-3726-D030-350D-4C0DD5C0EC37}"/>
          </ac:spMkLst>
        </pc:spChg>
        <pc:spChg chg="add mod">
          <ac:chgData name="BURTON, Joanne (NHS MID AND SOUTH ESSEX ICB - 06Q)" userId="1316e26e-69db-4f47-a496-582cc7ff7952" providerId="ADAL" clId="{5CCD9827-EEDC-4B2D-A77D-3B640BB80032}" dt="2024-10-24T12:55:10.629" v="6696" actId="113"/>
          <ac:spMkLst>
            <pc:docMk/>
            <pc:sldMk cId="2648886566" sldId="260"/>
            <ac:spMk id="25" creationId="{F0AD02CD-698B-B17E-B151-D35CBEB20420}"/>
          </ac:spMkLst>
        </pc:spChg>
        <pc:spChg chg="add mod">
          <ac:chgData name="BURTON, Joanne (NHS MID AND SOUTH ESSEX ICB - 06Q)" userId="1316e26e-69db-4f47-a496-582cc7ff7952" providerId="ADAL" clId="{5CCD9827-EEDC-4B2D-A77D-3B640BB80032}" dt="2024-10-24T12:55:20.149" v="6697" actId="113"/>
          <ac:spMkLst>
            <pc:docMk/>
            <pc:sldMk cId="2648886566" sldId="260"/>
            <ac:spMk id="26" creationId="{1D3DBC54-9C4B-E524-5132-D5CFE1C0C235}"/>
          </ac:spMkLst>
        </pc:spChg>
        <pc:spChg chg="add mod">
          <ac:chgData name="BURTON, Joanne (NHS MID AND SOUTH ESSEX ICB - 06Q)" userId="1316e26e-69db-4f47-a496-582cc7ff7952" providerId="ADAL" clId="{5CCD9827-EEDC-4B2D-A77D-3B640BB80032}" dt="2024-10-24T12:55:27.883" v="6698" actId="113"/>
          <ac:spMkLst>
            <pc:docMk/>
            <pc:sldMk cId="2648886566" sldId="260"/>
            <ac:spMk id="27" creationId="{59809186-3C56-A833-97AD-A1CBBCCB7394}"/>
          </ac:spMkLst>
        </pc:spChg>
        <pc:spChg chg="add mod">
          <ac:chgData name="BURTON, Joanne (NHS MID AND SOUTH ESSEX ICB - 06Q)" userId="1316e26e-69db-4f47-a496-582cc7ff7952" providerId="ADAL" clId="{5CCD9827-EEDC-4B2D-A77D-3B640BB80032}" dt="2024-10-24T12:51:03.970" v="6678" actId="113"/>
          <ac:spMkLst>
            <pc:docMk/>
            <pc:sldMk cId="2648886566" sldId="260"/>
            <ac:spMk id="28" creationId="{16572027-527C-78E4-83BD-CDB8080A8F13}"/>
          </ac:spMkLst>
        </pc:spChg>
        <pc:spChg chg="add mod">
          <ac:chgData name="BURTON, Joanne (NHS MID AND SOUTH ESSEX ICB - 06Q)" userId="1316e26e-69db-4f47-a496-582cc7ff7952" providerId="ADAL" clId="{5CCD9827-EEDC-4B2D-A77D-3B640BB80032}" dt="2024-10-10T11:48:45.983" v="6369" actId="20577"/>
          <ac:spMkLst>
            <pc:docMk/>
            <pc:sldMk cId="2648886566" sldId="260"/>
            <ac:spMk id="29" creationId="{2CEA16F5-259E-54B8-B1A1-71D6DE7900B6}"/>
          </ac:spMkLst>
        </pc:spChg>
        <pc:spChg chg="add mod ord">
          <ac:chgData name="BURTON, Joanne (NHS MID AND SOUTH ESSEX ICB - 06Q)" userId="1316e26e-69db-4f47-a496-582cc7ff7952" providerId="ADAL" clId="{5CCD9827-EEDC-4B2D-A77D-3B640BB80032}" dt="2024-07-04T10:59:30.361" v="4498" actId="1038"/>
          <ac:spMkLst>
            <pc:docMk/>
            <pc:sldMk cId="2648886566" sldId="260"/>
            <ac:spMk id="30" creationId="{B64DE7AD-7C30-0BF8-0460-0BDE47C88F96}"/>
          </ac:spMkLst>
        </pc:spChg>
        <pc:spChg chg="add mod">
          <ac:chgData name="BURTON, Joanne (NHS MID AND SOUTH ESSEX ICB - 06Q)" userId="1316e26e-69db-4f47-a496-582cc7ff7952" providerId="ADAL" clId="{5CCD9827-EEDC-4B2D-A77D-3B640BB80032}" dt="2024-07-04T10:59:58.684" v="4527" actId="1038"/>
          <ac:spMkLst>
            <pc:docMk/>
            <pc:sldMk cId="2648886566" sldId="260"/>
            <ac:spMk id="31" creationId="{397A208B-C4BB-AB86-914A-5CD87FD19373}"/>
          </ac:spMkLst>
        </pc:spChg>
        <pc:picChg chg="add mod">
          <ac:chgData name="BURTON, Joanne (NHS MID AND SOUTH ESSEX ICB - 06Q)" userId="1316e26e-69db-4f47-a496-582cc7ff7952" providerId="ADAL" clId="{5CCD9827-EEDC-4B2D-A77D-3B640BB80032}" dt="2024-07-04T11:53:15.871" v="4548" actId="14100"/>
          <ac:picMkLst>
            <pc:docMk/>
            <pc:sldMk cId="2648886566" sldId="260"/>
            <ac:picMk id="5" creationId="{3AB6D53C-75D1-7F61-38CA-B33DFB4999D9}"/>
          </ac:picMkLst>
        </pc:picChg>
        <pc:picChg chg="add mod">
          <ac:chgData name="BURTON, Joanne (NHS MID AND SOUTH ESSEX ICB - 06Q)" userId="1316e26e-69db-4f47-a496-582cc7ff7952" providerId="ADAL" clId="{5CCD9827-EEDC-4B2D-A77D-3B640BB80032}" dt="2024-07-04T11:53:01.919" v="4547" actId="1076"/>
          <ac:picMkLst>
            <pc:docMk/>
            <pc:sldMk cId="2648886566" sldId="260"/>
            <ac:picMk id="9" creationId="{05CF4C56-44CA-A336-FAC5-604270425B1F}"/>
          </ac:picMkLst>
        </pc:picChg>
        <pc:picChg chg="add del mod">
          <ac:chgData name="BURTON, Joanne (NHS MID AND SOUTH ESSEX ICB - 06Q)" userId="1316e26e-69db-4f47-a496-582cc7ff7952" providerId="ADAL" clId="{5CCD9827-EEDC-4B2D-A77D-3B640BB80032}" dt="2024-07-04T11:51:45.238" v="4543" actId="478"/>
          <ac:picMkLst>
            <pc:docMk/>
            <pc:sldMk cId="2648886566" sldId="260"/>
            <ac:picMk id="12" creationId="{718C7ACC-2DF6-21C1-8B8F-C1B9A758F1F5}"/>
          </ac:picMkLst>
        </pc:picChg>
        <pc:cxnChg chg="add mod">
          <ac:chgData name="BURTON, Joanne (NHS MID AND SOUTH ESSEX ICB - 06Q)" userId="1316e26e-69db-4f47-a496-582cc7ff7952" providerId="ADAL" clId="{5CCD9827-EEDC-4B2D-A77D-3B640BB80032}" dt="2024-07-03T14:21:33.627" v="1327" actId="1035"/>
          <ac:cxnSpMkLst>
            <pc:docMk/>
            <pc:sldMk cId="2648886566" sldId="260"/>
            <ac:cxnSpMk id="10" creationId="{4593346A-8448-1A3E-5C48-C618E95C9EA7}"/>
          </ac:cxnSpMkLst>
        </pc:cxnChg>
        <pc:cxnChg chg="add mod">
          <ac:chgData name="BURTON, Joanne (NHS MID AND SOUTH ESSEX ICB - 06Q)" userId="1316e26e-69db-4f47-a496-582cc7ff7952" providerId="ADAL" clId="{5CCD9827-EEDC-4B2D-A77D-3B640BB80032}" dt="2024-07-03T14:21:33.627" v="1327" actId="1035"/>
          <ac:cxnSpMkLst>
            <pc:docMk/>
            <pc:sldMk cId="2648886566" sldId="260"/>
            <ac:cxnSpMk id="17" creationId="{DA5A832B-4E95-5F9E-24FC-6FD31E8B21F4}"/>
          </ac:cxnSpMkLst>
        </pc:cxnChg>
        <pc:cxnChg chg="add mod">
          <ac:chgData name="BURTON, Joanne (NHS MID AND SOUTH ESSEX ICB - 06Q)" userId="1316e26e-69db-4f47-a496-582cc7ff7952" providerId="ADAL" clId="{5CCD9827-EEDC-4B2D-A77D-3B640BB80032}" dt="2024-07-04T10:59:12.641" v="4468" actId="1038"/>
          <ac:cxnSpMkLst>
            <pc:docMk/>
            <pc:sldMk cId="2648886566" sldId="260"/>
            <ac:cxnSpMk id="22" creationId="{DED904F3-3506-6E53-1BBF-1E865845B1F9}"/>
          </ac:cxnSpMkLst>
        </pc:cxnChg>
        <pc:cxnChg chg="add mod">
          <ac:chgData name="BURTON, Joanne (NHS MID AND SOUTH ESSEX ICB - 06Q)" userId="1316e26e-69db-4f47-a496-582cc7ff7952" providerId="ADAL" clId="{5CCD9827-EEDC-4B2D-A77D-3B640BB80032}" dt="2024-07-03T14:49:14.554" v="2841" actId="1035"/>
          <ac:cxnSpMkLst>
            <pc:docMk/>
            <pc:sldMk cId="2648886566" sldId="260"/>
            <ac:cxnSpMk id="32" creationId="{72D0DFAC-72DD-2D7C-8D3C-A185DC8B8E02}"/>
          </ac:cxnSpMkLst>
        </pc:cxnChg>
        <pc:cxnChg chg="add mod">
          <ac:chgData name="BURTON, Joanne (NHS MID AND SOUTH ESSEX ICB - 06Q)" userId="1316e26e-69db-4f47-a496-582cc7ff7952" providerId="ADAL" clId="{5CCD9827-EEDC-4B2D-A77D-3B640BB80032}" dt="2024-07-12T10:42:35.848" v="5828" actId="1037"/>
          <ac:cxnSpMkLst>
            <pc:docMk/>
            <pc:sldMk cId="2648886566" sldId="260"/>
            <ac:cxnSpMk id="33" creationId="{19AA3FFB-3E66-E460-2D84-DA03CF177BE4}"/>
          </ac:cxnSpMkLst>
        </pc:cxnChg>
        <pc:cxnChg chg="add mod">
          <ac:chgData name="BURTON, Joanne (NHS MID AND SOUTH ESSEX ICB - 06Q)" userId="1316e26e-69db-4f47-a496-582cc7ff7952" providerId="ADAL" clId="{5CCD9827-EEDC-4B2D-A77D-3B640BB80032}" dt="2024-07-04T10:59:42.774" v="4518" actId="1038"/>
          <ac:cxnSpMkLst>
            <pc:docMk/>
            <pc:sldMk cId="2648886566" sldId="260"/>
            <ac:cxnSpMk id="34" creationId="{7A4A0287-EFCB-BC37-7B3E-349159B828AA}"/>
          </ac:cxnSpMkLst>
        </pc:cxnChg>
        <pc:cxnChg chg="add mod">
          <ac:chgData name="BURTON, Joanne (NHS MID AND SOUTH ESSEX ICB - 06Q)" userId="1316e26e-69db-4f47-a496-582cc7ff7952" providerId="ADAL" clId="{5CCD9827-EEDC-4B2D-A77D-3B640BB80032}" dt="2024-07-12T10:42:48.220" v="5858" actId="1076"/>
          <ac:cxnSpMkLst>
            <pc:docMk/>
            <pc:sldMk cId="2648886566" sldId="260"/>
            <ac:cxnSpMk id="36" creationId="{B08E54A6-F903-EC89-5810-B0062592FE18}"/>
          </ac:cxnSpMkLst>
        </pc:cxnChg>
        <pc:cxnChg chg="add mod">
          <ac:chgData name="BURTON, Joanne (NHS MID AND SOUTH ESSEX ICB - 06Q)" userId="1316e26e-69db-4f47-a496-582cc7ff7952" providerId="ADAL" clId="{5CCD9827-EEDC-4B2D-A77D-3B640BB80032}" dt="2024-07-12T10:42:50.947" v="5859" actId="1076"/>
          <ac:cxnSpMkLst>
            <pc:docMk/>
            <pc:sldMk cId="2648886566" sldId="260"/>
            <ac:cxnSpMk id="37" creationId="{B736F0D5-DF04-507E-7457-B19878112D3F}"/>
          </ac:cxnSpMkLst>
        </pc:cxnChg>
        <pc:cxnChg chg="add mod">
          <ac:chgData name="BURTON, Joanne (NHS MID AND SOUTH ESSEX ICB - 06Q)" userId="1316e26e-69db-4f47-a496-582cc7ff7952" providerId="ADAL" clId="{5CCD9827-EEDC-4B2D-A77D-3B640BB80032}" dt="2024-07-03T14:53:10.076" v="3266" actId="14100"/>
          <ac:cxnSpMkLst>
            <pc:docMk/>
            <pc:sldMk cId="2648886566" sldId="260"/>
            <ac:cxnSpMk id="38" creationId="{C894AA02-B063-1233-02E0-13BF1C655D22}"/>
          </ac:cxnSpMkLst>
        </pc:cxnChg>
      </pc:sldChg>
      <pc:sldChg chg="addSp delSp modSp add mod ord">
        <pc:chgData name="BURTON, Joanne (NHS MID AND SOUTH ESSEX ICB - 06Q)" userId="1316e26e-69db-4f47-a496-582cc7ff7952" providerId="ADAL" clId="{5CCD9827-EEDC-4B2D-A77D-3B640BB80032}" dt="2024-10-24T12:55:48.886" v="6700" actId="113"/>
        <pc:sldMkLst>
          <pc:docMk/>
          <pc:sldMk cId="3144622625" sldId="261"/>
        </pc:sldMkLst>
        <pc:spChg chg="mod">
          <ac:chgData name="BURTON, Joanne (NHS MID AND SOUTH ESSEX ICB - 06Q)" userId="1316e26e-69db-4f47-a496-582cc7ff7952" providerId="ADAL" clId="{5CCD9827-EEDC-4B2D-A77D-3B640BB80032}" dt="2024-07-04T10:09:24.222" v="4069" actId="207"/>
          <ac:spMkLst>
            <pc:docMk/>
            <pc:sldMk cId="3144622625" sldId="261"/>
            <ac:spMk id="2" creationId="{26B4B5B0-D06F-CE49-5711-C7A07B1B6732}"/>
          </ac:spMkLst>
        </pc:spChg>
        <pc:spChg chg="mod">
          <ac:chgData name="BURTON, Joanne (NHS MID AND SOUTH ESSEX ICB - 06Q)" userId="1316e26e-69db-4f47-a496-582cc7ff7952" providerId="ADAL" clId="{5CCD9827-EEDC-4B2D-A77D-3B640BB80032}" dt="2024-07-09T09:46:25.071" v="5361" actId="255"/>
          <ac:spMkLst>
            <pc:docMk/>
            <pc:sldMk cId="3144622625" sldId="261"/>
            <ac:spMk id="3" creationId="{AA3384C1-802A-1055-0C20-A3CAE7D7B820}"/>
          </ac:spMkLst>
        </pc:spChg>
        <pc:spChg chg="mod">
          <ac:chgData name="BURTON, Joanne (NHS MID AND SOUTH ESSEX ICB - 06Q)" userId="1316e26e-69db-4f47-a496-582cc7ff7952" providerId="ADAL" clId="{5CCD9827-EEDC-4B2D-A77D-3B640BB80032}" dt="2024-10-17T08:34:49.486" v="6627" actId="1076"/>
          <ac:spMkLst>
            <pc:docMk/>
            <pc:sldMk cId="3144622625" sldId="261"/>
            <ac:spMk id="5" creationId="{73475AD4-4E8C-11C5-9D5A-E222A107790B}"/>
          </ac:spMkLst>
        </pc:spChg>
        <pc:spChg chg="mod">
          <ac:chgData name="BURTON, Joanne (NHS MID AND SOUTH ESSEX ICB - 06Q)" userId="1316e26e-69db-4f47-a496-582cc7ff7952" providerId="ADAL" clId="{5CCD9827-EEDC-4B2D-A77D-3B640BB80032}" dt="2024-07-04T10:12:47.823" v="4091" actId="14100"/>
          <ac:spMkLst>
            <pc:docMk/>
            <pc:sldMk cId="3144622625" sldId="261"/>
            <ac:spMk id="7" creationId="{1017E698-42BD-953F-546B-86915800EE2D}"/>
          </ac:spMkLst>
        </pc:spChg>
        <pc:spChg chg="del mod">
          <ac:chgData name="BURTON, Joanne (NHS MID AND SOUTH ESSEX ICB - 06Q)" userId="1316e26e-69db-4f47-a496-582cc7ff7952" providerId="ADAL" clId="{5CCD9827-EEDC-4B2D-A77D-3B640BB80032}" dt="2024-07-09T09:46:34.314" v="5362" actId="478"/>
          <ac:spMkLst>
            <pc:docMk/>
            <pc:sldMk cId="3144622625" sldId="261"/>
            <ac:spMk id="8" creationId="{505ABD67-423A-190A-A8D7-96A05F00581C}"/>
          </ac:spMkLst>
        </pc:spChg>
        <pc:spChg chg="mod">
          <ac:chgData name="BURTON, Joanne (NHS MID AND SOUTH ESSEX ICB - 06Q)" userId="1316e26e-69db-4f47-a496-582cc7ff7952" providerId="ADAL" clId="{5CCD9827-EEDC-4B2D-A77D-3B640BB80032}" dt="2024-07-08T14:17:37.886" v="5226" actId="14100"/>
          <ac:spMkLst>
            <pc:docMk/>
            <pc:sldMk cId="3144622625" sldId="261"/>
            <ac:spMk id="13" creationId="{2891A461-D0C1-E8A3-6B54-4BCB14927B59}"/>
          </ac:spMkLst>
        </pc:spChg>
        <pc:spChg chg="mod">
          <ac:chgData name="BURTON, Joanne (NHS MID AND SOUTH ESSEX ICB - 06Q)" userId="1316e26e-69db-4f47-a496-582cc7ff7952" providerId="ADAL" clId="{5CCD9827-EEDC-4B2D-A77D-3B640BB80032}" dt="2024-07-04T10:09:38.799" v="4072" actId="207"/>
          <ac:spMkLst>
            <pc:docMk/>
            <pc:sldMk cId="3144622625" sldId="261"/>
            <ac:spMk id="14" creationId="{9C5A6B3E-4993-CF52-CF2B-AB5640F2250F}"/>
          </ac:spMkLst>
        </pc:spChg>
        <pc:spChg chg="mod">
          <ac:chgData name="BURTON, Joanne (NHS MID AND SOUTH ESSEX ICB - 06Q)" userId="1316e26e-69db-4f47-a496-582cc7ff7952" providerId="ADAL" clId="{5CCD9827-EEDC-4B2D-A77D-3B640BB80032}" dt="2024-07-08T14:17:23.167" v="5219" actId="1035"/>
          <ac:spMkLst>
            <pc:docMk/>
            <pc:sldMk cId="3144622625" sldId="261"/>
            <ac:spMk id="15" creationId="{81ECCAA2-8BA3-99A3-F64A-8936C75D2E15}"/>
          </ac:spMkLst>
        </pc:spChg>
        <pc:spChg chg="mod">
          <ac:chgData name="BURTON, Joanne (NHS MID AND SOUTH ESSEX ICB - 06Q)" userId="1316e26e-69db-4f47-a496-582cc7ff7952" providerId="ADAL" clId="{5CCD9827-EEDC-4B2D-A77D-3B640BB80032}" dt="2024-09-26T15:06:20.234" v="6075" actId="255"/>
          <ac:spMkLst>
            <pc:docMk/>
            <pc:sldMk cId="3144622625" sldId="261"/>
            <ac:spMk id="16" creationId="{13DC484A-103A-3BD3-149E-1AA1EB832354}"/>
          </ac:spMkLst>
        </pc:spChg>
        <pc:spChg chg="del">
          <ac:chgData name="BURTON, Joanne (NHS MID AND SOUTH ESSEX ICB - 06Q)" userId="1316e26e-69db-4f47-a496-582cc7ff7952" providerId="ADAL" clId="{5CCD9827-EEDC-4B2D-A77D-3B640BB80032}" dt="2024-07-03T14:40:11.521" v="2412" actId="478"/>
          <ac:spMkLst>
            <pc:docMk/>
            <pc:sldMk cId="3144622625" sldId="261"/>
            <ac:spMk id="18" creationId="{A5DA4AB4-66D8-8702-6AC7-9C90452263D6}"/>
          </ac:spMkLst>
        </pc:spChg>
        <pc:spChg chg="del">
          <ac:chgData name="BURTON, Joanne (NHS MID AND SOUTH ESSEX ICB - 06Q)" userId="1316e26e-69db-4f47-a496-582cc7ff7952" providerId="ADAL" clId="{5CCD9827-EEDC-4B2D-A77D-3B640BB80032}" dt="2024-07-03T14:43:54.379" v="2584" actId="478"/>
          <ac:spMkLst>
            <pc:docMk/>
            <pc:sldMk cId="3144622625" sldId="261"/>
            <ac:spMk id="19" creationId="{29D0703F-AE06-779A-8FE0-8AB30F7C8617}"/>
          </ac:spMkLst>
        </pc:spChg>
        <pc:spChg chg="mod">
          <ac:chgData name="BURTON, Joanne (NHS MID AND SOUTH ESSEX ICB - 06Q)" userId="1316e26e-69db-4f47-a496-582cc7ff7952" providerId="ADAL" clId="{5CCD9827-EEDC-4B2D-A77D-3B640BB80032}" dt="2024-07-04T10:09:56.761" v="4076" actId="207"/>
          <ac:spMkLst>
            <pc:docMk/>
            <pc:sldMk cId="3144622625" sldId="261"/>
            <ac:spMk id="20" creationId="{D4F3C79D-E455-9E00-0D30-77CA7FA3E464}"/>
          </ac:spMkLst>
        </pc:spChg>
        <pc:spChg chg="del">
          <ac:chgData name="BURTON, Joanne (NHS MID AND SOUTH ESSEX ICB - 06Q)" userId="1316e26e-69db-4f47-a496-582cc7ff7952" providerId="ADAL" clId="{5CCD9827-EEDC-4B2D-A77D-3B640BB80032}" dt="2024-07-03T14:43:53.575" v="2583" actId="478"/>
          <ac:spMkLst>
            <pc:docMk/>
            <pc:sldMk cId="3144622625" sldId="261"/>
            <ac:spMk id="21" creationId="{25807673-5E5C-95F4-5D91-2AC13E1DFDFC}"/>
          </ac:spMkLst>
        </pc:spChg>
        <pc:spChg chg="mod">
          <ac:chgData name="BURTON, Joanne (NHS MID AND SOUTH ESSEX ICB - 06Q)" userId="1316e26e-69db-4f47-a496-582cc7ff7952" providerId="ADAL" clId="{5CCD9827-EEDC-4B2D-A77D-3B640BB80032}" dt="2024-10-10T11:50:17.816" v="6381"/>
          <ac:spMkLst>
            <pc:docMk/>
            <pc:sldMk cId="3144622625" sldId="261"/>
            <ac:spMk id="21" creationId="{B54F4A09-E628-B1B0-0893-786E557B5817}"/>
          </ac:spMkLst>
        </pc:spChg>
        <pc:spChg chg="mod">
          <ac:chgData name="BURTON, Joanne (NHS MID AND SOUTH ESSEX ICB - 06Q)" userId="1316e26e-69db-4f47-a496-582cc7ff7952" providerId="ADAL" clId="{5CCD9827-EEDC-4B2D-A77D-3B640BB80032}" dt="2024-10-24T12:55:40.580" v="6699" actId="113"/>
          <ac:spMkLst>
            <pc:docMk/>
            <pc:sldMk cId="3144622625" sldId="261"/>
            <ac:spMk id="25" creationId="{F0AD02CD-698B-B17E-B151-D35CBEB20420}"/>
          </ac:spMkLst>
        </pc:spChg>
        <pc:spChg chg="mod">
          <ac:chgData name="BURTON, Joanne (NHS MID AND SOUTH ESSEX ICB - 06Q)" userId="1316e26e-69db-4f47-a496-582cc7ff7952" providerId="ADAL" clId="{5CCD9827-EEDC-4B2D-A77D-3B640BB80032}" dt="2024-10-10T11:50:06.812" v="6378"/>
          <ac:spMkLst>
            <pc:docMk/>
            <pc:sldMk cId="3144622625" sldId="261"/>
            <ac:spMk id="26" creationId="{1D3DBC54-9C4B-E524-5132-D5CFE1C0C235}"/>
          </ac:spMkLst>
        </pc:spChg>
        <pc:spChg chg="del">
          <ac:chgData name="BURTON, Joanne (NHS MID AND SOUTH ESSEX ICB - 06Q)" userId="1316e26e-69db-4f47-a496-582cc7ff7952" providerId="ADAL" clId="{5CCD9827-EEDC-4B2D-A77D-3B640BB80032}" dt="2024-07-03T14:43:51.718" v="2582" actId="478"/>
          <ac:spMkLst>
            <pc:docMk/>
            <pc:sldMk cId="3144622625" sldId="261"/>
            <ac:spMk id="27" creationId="{59809186-3C56-A833-97AD-A1CBBCCB7394}"/>
          </ac:spMkLst>
        </pc:spChg>
        <pc:spChg chg="mod">
          <ac:chgData name="BURTON, Joanne (NHS MID AND SOUTH ESSEX ICB - 06Q)" userId="1316e26e-69db-4f47-a496-582cc7ff7952" providerId="ADAL" clId="{5CCD9827-EEDC-4B2D-A77D-3B640BB80032}" dt="2024-10-10T11:47:53.128" v="6327" actId="20577"/>
          <ac:spMkLst>
            <pc:docMk/>
            <pc:sldMk cId="3144622625" sldId="261"/>
            <ac:spMk id="27" creationId="{9181A005-8940-16C2-C8A9-5CFA33F51FDD}"/>
          </ac:spMkLst>
        </pc:spChg>
        <pc:spChg chg="mod">
          <ac:chgData name="BURTON, Joanne (NHS MID AND SOUTH ESSEX ICB - 06Q)" userId="1316e26e-69db-4f47-a496-582cc7ff7952" providerId="ADAL" clId="{5CCD9827-EEDC-4B2D-A77D-3B640BB80032}" dt="2024-10-17T08:28:53.196" v="6613" actId="113"/>
          <ac:spMkLst>
            <pc:docMk/>
            <pc:sldMk cId="3144622625" sldId="261"/>
            <ac:spMk id="28" creationId="{16572027-527C-78E4-83BD-CDB8080A8F13}"/>
          </ac:spMkLst>
        </pc:spChg>
        <pc:spChg chg="mod">
          <ac:chgData name="BURTON, Joanne (NHS MID AND SOUTH ESSEX ICB - 06Q)" userId="1316e26e-69db-4f47-a496-582cc7ff7952" providerId="ADAL" clId="{5CCD9827-EEDC-4B2D-A77D-3B640BB80032}" dt="2024-10-24T12:55:48.886" v="6700" actId="113"/>
          <ac:spMkLst>
            <pc:docMk/>
            <pc:sldMk cId="3144622625" sldId="261"/>
            <ac:spMk id="29" creationId="{2CEA16F5-259E-54B8-B1A1-71D6DE7900B6}"/>
          </ac:spMkLst>
        </pc:spChg>
        <pc:spChg chg="mod">
          <ac:chgData name="BURTON, Joanne (NHS MID AND SOUTH ESSEX ICB - 06Q)" userId="1316e26e-69db-4f47-a496-582cc7ff7952" providerId="ADAL" clId="{5CCD9827-EEDC-4B2D-A77D-3B640BB80032}" dt="2024-10-17T08:29:19.913" v="6614" actId="14100"/>
          <ac:spMkLst>
            <pc:docMk/>
            <pc:sldMk cId="3144622625" sldId="261"/>
            <ac:spMk id="30" creationId="{B64DE7AD-7C30-0BF8-0460-0BDE47C88F96}"/>
          </ac:spMkLst>
        </pc:spChg>
        <pc:spChg chg="del mod">
          <ac:chgData name="BURTON, Joanne (NHS MID AND SOUTH ESSEX ICB - 06Q)" userId="1316e26e-69db-4f47-a496-582cc7ff7952" providerId="ADAL" clId="{5CCD9827-EEDC-4B2D-A77D-3B640BB80032}" dt="2024-07-12T10:42:20.122" v="5822" actId="478"/>
          <ac:spMkLst>
            <pc:docMk/>
            <pc:sldMk cId="3144622625" sldId="261"/>
            <ac:spMk id="31" creationId="{397A208B-C4BB-AB86-914A-5CD87FD19373}"/>
          </ac:spMkLst>
        </pc:spChg>
        <pc:picChg chg="del">
          <ac:chgData name="BURTON, Joanne (NHS MID AND SOUTH ESSEX ICB - 06Q)" userId="1316e26e-69db-4f47-a496-582cc7ff7952" providerId="ADAL" clId="{5CCD9827-EEDC-4B2D-A77D-3B640BB80032}" dt="2024-07-04T12:15:19.483" v="4549" actId="478"/>
          <ac:picMkLst>
            <pc:docMk/>
            <pc:sldMk cId="3144622625" sldId="261"/>
            <ac:picMk id="9" creationId="{05CF4C56-44CA-A336-FAC5-604270425B1F}"/>
          </ac:picMkLst>
        </pc:picChg>
        <pc:picChg chg="add mod">
          <ac:chgData name="BURTON, Joanne (NHS MID AND SOUTH ESSEX ICB - 06Q)" userId="1316e26e-69db-4f47-a496-582cc7ff7952" providerId="ADAL" clId="{5CCD9827-EEDC-4B2D-A77D-3B640BB80032}" dt="2024-07-04T12:15:21.638" v="4551"/>
          <ac:picMkLst>
            <pc:docMk/>
            <pc:sldMk cId="3144622625" sldId="261"/>
            <ac:picMk id="11" creationId="{C3D14183-23ED-A346-D186-61B5893EA27C}"/>
          </ac:picMkLst>
        </pc:picChg>
        <pc:picChg chg="del">
          <ac:chgData name="BURTON, Joanne (NHS MID AND SOUTH ESSEX ICB - 06Q)" userId="1316e26e-69db-4f47-a496-582cc7ff7952" providerId="ADAL" clId="{5CCD9827-EEDC-4B2D-A77D-3B640BB80032}" dt="2024-07-04T12:15:20.161" v="4550" actId="478"/>
          <ac:picMkLst>
            <pc:docMk/>
            <pc:sldMk cId="3144622625" sldId="261"/>
            <ac:picMk id="12" creationId="{718C7ACC-2DF6-21C1-8B8F-C1B9A758F1F5}"/>
          </ac:picMkLst>
        </pc:picChg>
        <pc:picChg chg="add mod">
          <ac:chgData name="BURTON, Joanne (NHS MID AND SOUTH ESSEX ICB - 06Q)" userId="1316e26e-69db-4f47-a496-582cc7ff7952" providerId="ADAL" clId="{5CCD9827-EEDC-4B2D-A77D-3B640BB80032}" dt="2024-07-04T12:15:21.638" v="4551"/>
          <ac:picMkLst>
            <pc:docMk/>
            <pc:sldMk cId="3144622625" sldId="261"/>
            <ac:picMk id="18" creationId="{955F24A9-3E69-66E6-114F-D8C505F188E0}"/>
          </ac:picMkLst>
        </pc:picChg>
        <pc:cxnChg chg="add mod">
          <ac:chgData name="BURTON, Joanne (NHS MID AND SOUTH ESSEX ICB - 06Q)" userId="1316e26e-69db-4f47-a496-582cc7ff7952" providerId="ADAL" clId="{5CCD9827-EEDC-4B2D-A77D-3B640BB80032}" dt="2024-07-03T14:47:51.087" v="2688" actId="1038"/>
          <ac:cxnSpMkLst>
            <pc:docMk/>
            <pc:sldMk cId="3144622625" sldId="261"/>
            <ac:cxnSpMk id="4" creationId="{7CECBFAB-361A-7B59-46D2-B95D6E79D93A}"/>
          </ac:cxnSpMkLst>
        </pc:cxnChg>
        <pc:cxnChg chg="add mod">
          <ac:chgData name="BURTON, Joanne (NHS MID AND SOUTH ESSEX ICB - 06Q)" userId="1316e26e-69db-4f47-a496-582cc7ff7952" providerId="ADAL" clId="{5CCD9827-EEDC-4B2D-A77D-3B640BB80032}" dt="2024-07-08T14:16:32.502" v="5155" actId="14100"/>
          <ac:cxnSpMkLst>
            <pc:docMk/>
            <pc:sldMk cId="3144622625" sldId="261"/>
            <ac:cxnSpMk id="23" creationId="{66AF914B-06B6-6488-CA33-E69ED246FD7E}"/>
          </ac:cxnSpMkLst>
        </pc:cxnChg>
        <pc:cxnChg chg="add mod">
          <ac:chgData name="BURTON, Joanne (NHS MID AND SOUTH ESSEX ICB - 06Q)" userId="1316e26e-69db-4f47-a496-582cc7ff7952" providerId="ADAL" clId="{5CCD9827-EEDC-4B2D-A77D-3B640BB80032}" dt="2024-07-08T14:17:31.295" v="5225" actId="1038"/>
          <ac:cxnSpMkLst>
            <pc:docMk/>
            <pc:sldMk cId="3144622625" sldId="261"/>
            <ac:cxnSpMk id="33" creationId="{034DC880-5AFB-949D-3B66-EB9A75FEC109}"/>
          </ac:cxnSpMkLst>
        </pc:cxnChg>
        <pc:cxnChg chg="add del mod">
          <ac:chgData name="BURTON, Joanne (NHS MID AND SOUTH ESSEX ICB - 06Q)" userId="1316e26e-69db-4f47-a496-582cc7ff7952" providerId="ADAL" clId="{5CCD9827-EEDC-4B2D-A77D-3B640BB80032}" dt="2024-07-08T14:14:53.566" v="5105" actId="478"/>
          <ac:cxnSpMkLst>
            <pc:docMk/>
            <pc:sldMk cId="3144622625" sldId="261"/>
            <ac:cxnSpMk id="35" creationId="{251A1041-A08D-D22A-730A-7B52166954A5}"/>
          </ac:cxnSpMkLst>
        </pc:cxnChg>
        <pc:cxnChg chg="add del mod">
          <ac:chgData name="BURTON, Joanne (NHS MID AND SOUTH ESSEX ICB - 06Q)" userId="1316e26e-69db-4f47-a496-582cc7ff7952" providerId="ADAL" clId="{5CCD9827-EEDC-4B2D-A77D-3B640BB80032}" dt="2024-07-08T14:17:51.680" v="5228" actId="478"/>
          <ac:cxnSpMkLst>
            <pc:docMk/>
            <pc:sldMk cId="3144622625" sldId="261"/>
            <ac:cxnSpMk id="36" creationId="{F11357AE-57AE-2111-3408-15E9588E9227}"/>
          </ac:cxnSpMkLst>
        </pc:cxnChg>
      </pc:sldChg>
      <pc:sldChg chg="addSp delSp modSp add del mod ord">
        <pc:chgData name="BURTON, Joanne (NHS MID AND SOUTH ESSEX ICB - 06Q)" userId="1316e26e-69db-4f47-a496-582cc7ff7952" providerId="ADAL" clId="{5CCD9827-EEDC-4B2D-A77D-3B640BB80032}" dt="2024-07-04T09:33:39.248" v="3770" actId="47"/>
        <pc:sldMkLst>
          <pc:docMk/>
          <pc:sldMk cId="3173290540" sldId="262"/>
        </pc:sldMkLst>
        <pc:spChg chg="del">
          <ac:chgData name="BURTON, Joanne (NHS MID AND SOUTH ESSEX ICB - 06Q)" userId="1316e26e-69db-4f47-a496-582cc7ff7952" providerId="ADAL" clId="{5CCD9827-EEDC-4B2D-A77D-3B640BB80032}" dt="2024-07-03T15:00:00.741" v="3517" actId="478"/>
          <ac:spMkLst>
            <pc:docMk/>
            <pc:sldMk cId="3173290540" sldId="262"/>
            <ac:spMk id="2" creationId="{26B4B5B0-D06F-CE49-5711-C7A07B1B6732}"/>
          </ac:spMkLst>
        </pc:spChg>
        <pc:spChg chg="add mod">
          <ac:chgData name="BURTON, Joanne (NHS MID AND SOUTH ESSEX ICB - 06Q)" userId="1316e26e-69db-4f47-a496-582cc7ff7952" providerId="ADAL" clId="{5CCD9827-EEDC-4B2D-A77D-3B640BB80032}" dt="2024-07-04T09:11:28.798" v="3539" actId="1076"/>
          <ac:spMkLst>
            <pc:docMk/>
            <pc:sldMk cId="3173290540" sldId="262"/>
            <ac:spMk id="2" creationId="{AFB072EC-E642-3C66-E6C4-E4D71351D4B7}"/>
          </ac:spMkLst>
        </pc:spChg>
        <pc:spChg chg="del">
          <ac:chgData name="BURTON, Joanne (NHS MID AND SOUTH ESSEX ICB - 06Q)" userId="1316e26e-69db-4f47-a496-582cc7ff7952" providerId="ADAL" clId="{5CCD9827-EEDC-4B2D-A77D-3B640BB80032}" dt="2024-07-03T14:59:54.129" v="3516" actId="478"/>
          <ac:spMkLst>
            <pc:docMk/>
            <pc:sldMk cId="3173290540" sldId="262"/>
            <ac:spMk id="3" creationId="{AA3384C1-802A-1055-0C20-A3CAE7D7B820}"/>
          </ac:spMkLst>
        </pc:spChg>
        <pc:spChg chg="del mod">
          <ac:chgData name="BURTON, Joanne (NHS MID AND SOUTH ESSEX ICB - 06Q)" userId="1316e26e-69db-4f47-a496-582cc7ff7952" providerId="ADAL" clId="{5CCD9827-EEDC-4B2D-A77D-3B640BB80032}" dt="2024-07-04T09:11:24.692" v="3538" actId="478"/>
          <ac:spMkLst>
            <pc:docMk/>
            <pc:sldMk cId="3173290540" sldId="262"/>
            <ac:spMk id="6" creationId="{81B4EB3D-48A2-3B57-5F57-815F4F321C29}"/>
          </ac:spMkLst>
        </pc:spChg>
        <pc:spChg chg="del">
          <ac:chgData name="BURTON, Joanne (NHS MID AND SOUTH ESSEX ICB - 06Q)" userId="1316e26e-69db-4f47-a496-582cc7ff7952" providerId="ADAL" clId="{5CCD9827-EEDC-4B2D-A77D-3B640BB80032}" dt="2024-07-03T15:00:04.043" v="3520" actId="478"/>
          <ac:spMkLst>
            <pc:docMk/>
            <pc:sldMk cId="3173290540" sldId="262"/>
            <ac:spMk id="7" creationId="{1017E698-42BD-953F-546B-86915800EE2D}"/>
          </ac:spMkLst>
        </pc:spChg>
        <pc:spChg chg="del">
          <ac:chgData name="BURTON, Joanne (NHS MID AND SOUTH ESSEX ICB - 06Q)" userId="1316e26e-69db-4f47-a496-582cc7ff7952" providerId="ADAL" clId="{5CCD9827-EEDC-4B2D-A77D-3B640BB80032}" dt="2024-07-03T15:00:06.526" v="3521" actId="478"/>
          <ac:spMkLst>
            <pc:docMk/>
            <pc:sldMk cId="3173290540" sldId="262"/>
            <ac:spMk id="8" creationId="{505ABD67-423A-190A-A8D7-96A05F00581C}"/>
          </ac:spMkLst>
        </pc:spChg>
        <pc:spChg chg="del">
          <ac:chgData name="BURTON, Joanne (NHS MID AND SOUTH ESSEX ICB - 06Q)" userId="1316e26e-69db-4f47-a496-582cc7ff7952" providerId="ADAL" clId="{5CCD9827-EEDC-4B2D-A77D-3B640BB80032}" dt="2024-07-03T14:59:54.129" v="3516" actId="478"/>
          <ac:spMkLst>
            <pc:docMk/>
            <pc:sldMk cId="3173290540" sldId="262"/>
            <ac:spMk id="13" creationId="{2891A461-D0C1-E8A3-6B54-4BCB14927B59}"/>
          </ac:spMkLst>
        </pc:spChg>
        <pc:spChg chg="del mod">
          <ac:chgData name="BURTON, Joanne (NHS MID AND SOUTH ESSEX ICB - 06Q)" userId="1316e26e-69db-4f47-a496-582cc7ff7952" providerId="ADAL" clId="{5CCD9827-EEDC-4B2D-A77D-3B640BB80032}" dt="2024-07-03T15:00:16.611" v="3526" actId="478"/>
          <ac:spMkLst>
            <pc:docMk/>
            <pc:sldMk cId="3173290540" sldId="262"/>
            <ac:spMk id="14" creationId="{9C5A6B3E-4993-CF52-CF2B-AB5640F2250F}"/>
          </ac:spMkLst>
        </pc:spChg>
        <pc:spChg chg="del">
          <ac:chgData name="BURTON, Joanne (NHS MID AND SOUTH ESSEX ICB - 06Q)" userId="1316e26e-69db-4f47-a496-582cc7ff7952" providerId="ADAL" clId="{5CCD9827-EEDC-4B2D-A77D-3B640BB80032}" dt="2024-07-03T14:59:54.129" v="3516" actId="478"/>
          <ac:spMkLst>
            <pc:docMk/>
            <pc:sldMk cId="3173290540" sldId="262"/>
            <ac:spMk id="15" creationId="{81ECCAA2-8BA3-99A3-F64A-8936C75D2E15}"/>
          </ac:spMkLst>
        </pc:spChg>
        <pc:spChg chg="del">
          <ac:chgData name="BURTON, Joanne (NHS MID AND SOUTH ESSEX ICB - 06Q)" userId="1316e26e-69db-4f47-a496-582cc7ff7952" providerId="ADAL" clId="{5CCD9827-EEDC-4B2D-A77D-3B640BB80032}" dt="2024-07-03T14:59:54.129" v="3516" actId="478"/>
          <ac:spMkLst>
            <pc:docMk/>
            <pc:sldMk cId="3173290540" sldId="262"/>
            <ac:spMk id="16" creationId="{13DC484A-103A-3BD3-149E-1AA1EB832354}"/>
          </ac:spMkLst>
        </pc:spChg>
        <pc:spChg chg="del">
          <ac:chgData name="BURTON, Joanne (NHS MID AND SOUTH ESSEX ICB - 06Q)" userId="1316e26e-69db-4f47-a496-582cc7ff7952" providerId="ADAL" clId="{5CCD9827-EEDC-4B2D-A77D-3B640BB80032}" dt="2024-07-03T14:59:54.129" v="3516" actId="478"/>
          <ac:spMkLst>
            <pc:docMk/>
            <pc:sldMk cId="3173290540" sldId="262"/>
            <ac:spMk id="18" creationId="{A5DA4AB4-66D8-8702-6AC7-9C90452263D6}"/>
          </ac:spMkLst>
        </pc:spChg>
        <pc:spChg chg="del">
          <ac:chgData name="BURTON, Joanne (NHS MID AND SOUTH ESSEX ICB - 06Q)" userId="1316e26e-69db-4f47-a496-582cc7ff7952" providerId="ADAL" clId="{5CCD9827-EEDC-4B2D-A77D-3B640BB80032}" dt="2024-07-03T15:00:20.538" v="3528" actId="478"/>
          <ac:spMkLst>
            <pc:docMk/>
            <pc:sldMk cId="3173290540" sldId="262"/>
            <ac:spMk id="19" creationId="{29D0703F-AE06-779A-8FE0-8AB30F7C8617}"/>
          </ac:spMkLst>
        </pc:spChg>
        <pc:spChg chg="del">
          <ac:chgData name="BURTON, Joanne (NHS MID AND SOUTH ESSEX ICB - 06Q)" userId="1316e26e-69db-4f47-a496-582cc7ff7952" providerId="ADAL" clId="{5CCD9827-EEDC-4B2D-A77D-3B640BB80032}" dt="2024-07-03T15:00:13.853" v="3524" actId="478"/>
          <ac:spMkLst>
            <pc:docMk/>
            <pc:sldMk cId="3173290540" sldId="262"/>
            <ac:spMk id="20" creationId="{D4F3C79D-E455-9E00-0D30-77CA7FA3E464}"/>
          </ac:spMkLst>
        </pc:spChg>
        <pc:spChg chg="del">
          <ac:chgData name="BURTON, Joanne (NHS MID AND SOUTH ESSEX ICB - 06Q)" userId="1316e26e-69db-4f47-a496-582cc7ff7952" providerId="ADAL" clId="{5CCD9827-EEDC-4B2D-A77D-3B640BB80032}" dt="2024-07-03T15:00:20.538" v="3528" actId="478"/>
          <ac:spMkLst>
            <pc:docMk/>
            <pc:sldMk cId="3173290540" sldId="262"/>
            <ac:spMk id="21" creationId="{25807673-5E5C-95F4-5D91-2AC13E1DFDFC}"/>
          </ac:spMkLst>
        </pc:spChg>
        <pc:spChg chg="del mod">
          <ac:chgData name="BURTON, Joanne (NHS MID AND SOUTH ESSEX ICB - 06Q)" userId="1316e26e-69db-4f47-a496-582cc7ff7952" providerId="ADAL" clId="{5CCD9827-EEDC-4B2D-A77D-3B640BB80032}" dt="2024-07-03T15:00:03.169" v="3519" actId="478"/>
          <ac:spMkLst>
            <pc:docMk/>
            <pc:sldMk cId="3173290540" sldId="262"/>
            <ac:spMk id="25" creationId="{F0AD02CD-698B-B17E-B151-D35CBEB20420}"/>
          </ac:spMkLst>
        </pc:spChg>
        <pc:spChg chg="del">
          <ac:chgData name="BURTON, Joanne (NHS MID AND SOUTH ESSEX ICB - 06Q)" userId="1316e26e-69db-4f47-a496-582cc7ff7952" providerId="ADAL" clId="{5CCD9827-EEDC-4B2D-A77D-3B640BB80032}" dt="2024-07-03T14:59:54.129" v="3516" actId="478"/>
          <ac:spMkLst>
            <pc:docMk/>
            <pc:sldMk cId="3173290540" sldId="262"/>
            <ac:spMk id="26" creationId="{1D3DBC54-9C4B-E524-5132-D5CFE1C0C235}"/>
          </ac:spMkLst>
        </pc:spChg>
        <pc:spChg chg="del">
          <ac:chgData name="BURTON, Joanne (NHS MID AND SOUTH ESSEX ICB - 06Q)" userId="1316e26e-69db-4f47-a496-582cc7ff7952" providerId="ADAL" clId="{5CCD9827-EEDC-4B2D-A77D-3B640BB80032}" dt="2024-07-03T14:59:54.129" v="3516" actId="478"/>
          <ac:spMkLst>
            <pc:docMk/>
            <pc:sldMk cId="3173290540" sldId="262"/>
            <ac:spMk id="27" creationId="{59809186-3C56-A833-97AD-A1CBBCCB7394}"/>
          </ac:spMkLst>
        </pc:spChg>
        <pc:spChg chg="del">
          <ac:chgData name="BURTON, Joanne (NHS MID AND SOUTH ESSEX ICB - 06Q)" userId="1316e26e-69db-4f47-a496-582cc7ff7952" providerId="ADAL" clId="{5CCD9827-EEDC-4B2D-A77D-3B640BB80032}" dt="2024-07-03T15:00:20.538" v="3528" actId="478"/>
          <ac:spMkLst>
            <pc:docMk/>
            <pc:sldMk cId="3173290540" sldId="262"/>
            <ac:spMk id="28" creationId="{16572027-527C-78E4-83BD-CDB8080A8F13}"/>
          </ac:spMkLst>
        </pc:spChg>
        <pc:spChg chg="del">
          <ac:chgData name="BURTON, Joanne (NHS MID AND SOUTH ESSEX ICB - 06Q)" userId="1316e26e-69db-4f47-a496-582cc7ff7952" providerId="ADAL" clId="{5CCD9827-EEDC-4B2D-A77D-3B640BB80032}" dt="2024-07-03T15:00:20.538" v="3528" actId="478"/>
          <ac:spMkLst>
            <pc:docMk/>
            <pc:sldMk cId="3173290540" sldId="262"/>
            <ac:spMk id="29" creationId="{2CEA16F5-259E-54B8-B1A1-71D6DE7900B6}"/>
          </ac:spMkLst>
        </pc:spChg>
        <pc:spChg chg="del">
          <ac:chgData name="BURTON, Joanne (NHS MID AND SOUTH ESSEX ICB - 06Q)" userId="1316e26e-69db-4f47-a496-582cc7ff7952" providerId="ADAL" clId="{5CCD9827-EEDC-4B2D-A77D-3B640BB80032}" dt="2024-07-03T15:00:20.538" v="3528" actId="478"/>
          <ac:spMkLst>
            <pc:docMk/>
            <pc:sldMk cId="3173290540" sldId="262"/>
            <ac:spMk id="30" creationId="{B64DE7AD-7C30-0BF8-0460-0BDE47C88F96}"/>
          </ac:spMkLst>
        </pc:spChg>
        <pc:spChg chg="del mod">
          <ac:chgData name="BURTON, Joanne (NHS MID AND SOUTH ESSEX ICB - 06Q)" userId="1316e26e-69db-4f47-a496-582cc7ff7952" providerId="ADAL" clId="{5CCD9827-EEDC-4B2D-A77D-3B640BB80032}" dt="2024-07-03T15:00:22.429" v="3529" actId="478"/>
          <ac:spMkLst>
            <pc:docMk/>
            <pc:sldMk cId="3173290540" sldId="262"/>
            <ac:spMk id="31" creationId="{397A208B-C4BB-AB86-914A-5CD87FD19373}"/>
          </ac:spMkLst>
        </pc:spChg>
        <pc:cxnChg chg="del">
          <ac:chgData name="BURTON, Joanne (NHS MID AND SOUTH ESSEX ICB - 06Q)" userId="1316e26e-69db-4f47-a496-582cc7ff7952" providerId="ADAL" clId="{5CCD9827-EEDC-4B2D-A77D-3B640BB80032}" dt="2024-07-03T15:00:17.682" v="3527" actId="478"/>
          <ac:cxnSpMkLst>
            <pc:docMk/>
            <pc:sldMk cId="3173290540" sldId="262"/>
            <ac:cxnSpMk id="10" creationId="{4593346A-8448-1A3E-5C48-C618E95C9EA7}"/>
          </ac:cxnSpMkLst>
        </pc:cxnChg>
        <pc:cxnChg chg="del">
          <ac:chgData name="BURTON, Joanne (NHS MID AND SOUTH ESSEX ICB - 06Q)" userId="1316e26e-69db-4f47-a496-582cc7ff7952" providerId="ADAL" clId="{5CCD9827-EEDC-4B2D-A77D-3B640BB80032}" dt="2024-07-03T15:00:15.130" v="3525" actId="478"/>
          <ac:cxnSpMkLst>
            <pc:docMk/>
            <pc:sldMk cId="3173290540" sldId="262"/>
            <ac:cxnSpMk id="17" creationId="{DA5A832B-4E95-5F9E-24FC-6FD31E8B21F4}"/>
          </ac:cxnSpMkLst>
        </pc:cxnChg>
        <pc:cxnChg chg="del">
          <ac:chgData name="BURTON, Joanne (NHS MID AND SOUTH ESSEX ICB - 06Q)" userId="1316e26e-69db-4f47-a496-582cc7ff7952" providerId="ADAL" clId="{5CCD9827-EEDC-4B2D-A77D-3B640BB80032}" dt="2024-07-03T15:00:12.178" v="3523" actId="478"/>
          <ac:cxnSpMkLst>
            <pc:docMk/>
            <pc:sldMk cId="3173290540" sldId="262"/>
            <ac:cxnSpMk id="22" creationId="{DED904F3-3506-6E53-1BBF-1E865845B1F9}"/>
          </ac:cxnSpMkLst>
        </pc:cxnChg>
        <pc:cxnChg chg="del">
          <ac:chgData name="BURTON, Joanne (NHS MID AND SOUTH ESSEX ICB - 06Q)" userId="1316e26e-69db-4f47-a496-582cc7ff7952" providerId="ADAL" clId="{5CCD9827-EEDC-4B2D-A77D-3B640BB80032}" dt="2024-07-03T15:00:06.526" v="3521" actId="478"/>
          <ac:cxnSpMkLst>
            <pc:docMk/>
            <pc:sldMk cId="3173290540" sldId="262"/>
            <ac:cxnSpMk id="32" creationId="{72D0DFAC-72DD-2D7C-8D3C-A185DC8B8E02}"/>
          </ac:cxnSpMkLst>
        </pc:cxnChg>
        <pc:cxnChg chg="del">
          <ac:chgData name="BURTON, Joanne (NHS MID AND SOUTH ESSEX ICB - 06Q)" userId="1316e26e-69db-4f47-a496-582cc7ff7952" providerId="ADAL" clId="{5CCD9827-EEDC-4B2D-A77D-3B640BB80032}" dt="2024-07-03T14:59:54.129" v="3516" actId="478"/>
          <ac:cxnSpMkLst>
            <pc:docMk/>
            <pc:sldMk cId="3173290540" sldId="262"/>
            <ac:cxnSpMk id="33" creationId="{19AA3FFB-3E66-E460-2D84-DA03CF177BE4}"/>
          </ac:cxnSpMkLst>
        </pc:cxnChg>
        <pc:cxnChg chg="del">
          <ac:chgData name="BURTON, Joanne (NHS MID AND SOUTH ESSEX ICB - 06Q)" userId="1316e26e-69db-4f47-a496-582cc7ff7952" providerId="ADAL" clId="{5CCD9827-EEDC-4B2D-A77D-3B640BB80032}" dt="2024-07-03T15:00:20.538" v="3528" actId="478"/>
          <ac:cxnSpMkLst>
            <pc:docMk/>
            <pc:sldMk cId="3173290540" sldId="262"/>
            <ac:cxnSpMk id="34" creationId="{7A4A0287-EFCB-BC37-7B3E-349159B828AA}"/>
          </ac:cxnSpMkLst>
        </pc:cxnChg>
        <pc:cxnChg chg="del">
          <ac:chgData name="BURTON, Joanne (NHS MID AND SOUTH ESSEX ICB - 06Q)" userId="1316e26e-69db-4f47-a496-582cc7ff7952" providerId="ADAL" clId="{5CCD9827-EEDC-4B2D-A77D-3B640BB80032}" dt="2024-07-03T15:00:06.526" v="3521" actId="478"/>
          <ac:cxnSpMkLst>
            <pc:docMk/>
            <pc:sldMk cId="3173290540" sldId="262"/>
            <ac:cxnSpMk id="36" creationId="{B08E54A6-F903-EC89-5810-B0062592FE18}"/>
          </ac:cxnSpMkLst>
        </pc:cxnChg>
        <pc:cxnChg chg="del">
          <ac:chgData name="BURTON, Joanne (NHS MID AND SOUTH ESSEX ICB - 06Q)" userId="1316e26e-69db-4f47-a496-582cc7ff7952" providerId="ADAL" clId="{5CCD9827-EEDC-4B2D-A77D-3B640BB80032}" dt="2024-07-03T15:00:52.999" v="3534" actId="478"/>
          <ac:cxnSpMkLst>
            <pc:docMk/>
            <pc:sldMk cId="3173290540" sldId="262"/>
            <ac:cxnSpMk id="37" creationId="{B736F0D5-DF04-507E-7457-B19878112D3F}"/>
          </ac:cxnSpMkLst>
        </pc:cxnChg>
        <pc:cxnChg chg="del">
          <ac:chgData name="BURTON, Joanne (NHS MID AND SOUTH ESSEX ICB - 06Q)" userId="1316e26e-69db-4f47-a496-582cc7ff7952" providerId="ADAL" clId="{5CCD9827-EEDC-4B2D-A77D-3B640BB80032}" dt="2024-07-03T14:59:54.129" v="3516" actId="478"/>
          <ac:cxnSpMkLst>
            <pc:docMk/>
            <pc:sldMk cId="3173290540" sldId="262"/>
            <ac:cxnSpMk id="38" creationId="{C894AA02-B063-1233-02E0-13BF1C655D22}"/>
          </ac:cxnSpMkLst>
        </pc:cxnChg>
      </pc:sldChg>
      <pc:sldChg chg="addSp delSp modSp add mod ord">
        <pc:chgData name="BURTON, Joanne (NHS MID AND SOUTH ESSEX ICB - 06Q)" userId="1316e26e-69db-4f47-a496-582cc7ff7952" providerId="ADAL" clId="{5CCD9827-EEDC-4B2D-A77D-3B640BB80032}" dt="2024-10-24T12:59:10.037" v="6905" actId="1036"/>
        <pc:sldMkLst>
          <pc:docMk/>
          <pc:sldMk cId="928634917" sldId="263"/>
        </pc:sldMkLst>
        <pc:spChg chg="del">
          <ac:chgData name="BURTON, Joanne (NHS MID AND SOUTH ESSEX ICB - 06Q)" userId="1316e26e-69db-4f47-a496-582cc7ff7952" providerId="ADAL" clId="{5CCD9827-EEDC-4B2D-A77D-3B640BB80032}" dt="2024-07-04T09:33:58.516" v="3771" actId="478"/>
          <ac:spMkLst>
            <pc:docMk/>
            <pc:sldMk cId="928634917" sldId="263"/>
            <ac:spMk id="2" creationId="{AFB072EC-E642-3C66-E6C4-E4D71351D4B7}"/>
          </ac:spMkLst>
        </pc:spChg>
        <pc:spChg chg="mod">
          <ac:chgData name="BURTON, Joanne (NHS MID AND SOUTH ESSEX ICB - 06Q)" userId="1316e26e-69db-4f47-a496-582cc7ff7952" providerId="ADAL" clId="{5CCD9827-EEDC-4B2D-A77D-3B640BB80032}" dt="2024-10-24T12:59:10.037" v="6905" actId="1036"/>
          <ac:spMkLst>
            <pc:docMk/>
            <pc:sldMk cId="928634917" sldId="263"/>
            <ac:spMk id="2" creationId="{CDD33594-135E-F609-A6A0-E4C9CA493DB4}"/>
          </ac:spMkLst>
        </pc:spChg>
        <pc:spChg chg="add mod">
          <ac:chgData name="BURTON, Joanne (NHS MID AND SOUTH ESSEX ICB - 06Q)" userId="1316e26e-69db-4f47-a496-582cc7ff7952" providerId="ADAL" clId="{5CCD9827-EEDC-4B2D-A77D-3B640BB80032}" dt="2024-10-24T12:59:10.037" v="6905" actId="1036"/>
          <ac:spMkLst>
            <pc:docMk/>
            <pc:sldMk cId="928634917" sldId="263"/>
            <ac:spMk id="4" creationId="{FA337452-9F6B-9196-FA3E-3ED780CA193F}"/>
          </ac:spMkLst>
        </pc:spChg>
        <pc:spChg chg="mod">
          <ac:chgData name="BURTON, Joanne (NHS MID AND SOUTH ESSEX ICB - 06Q)" userId="1316e26e-69db-4f47-a496-582cc7ff7952" providerId="ADAL" clId="{5CCD9827-EEDC-4B2D-A77D-3B640BB80032}" dt="2024-10-10T11:53:27.203" v="6517" actId="20577"/>
          <ac:spMkLst>
            <pc:docMk/>
            <pc:sldMk cId="928634917" sldId="263"/>
            <ac:spMk id="5" creationId="{B2FC7841-B777-79A8-0728-A3A98C2C0A1E}"/>
          </ac:spMkLst>
        </pc:spChg>
        <pc:spChg chg="mod">
          <ac:chgData name="BURTON, Joanne (NHS MID AND SOUTH ESSEX ICB - 06Q)" userId="1316e26e-69db-4f47-a496-582cc7ff7952" providerId="ADAL" clId="{5CCD9827-EEDC-4B2D-A77D-3B640BB80032}" dt="2024-07-09T09:54:55.894" v="5482" actId="1035"/>
          <ac:spMkLst>
            <pc:docMk/>
            <pc:sldMk cId="928634917" sldId="263"/>
            <ac:spMk id="6" creationId="{81B4EB3D-48A2-3B57-5F57-815F4F321C29}"/>
          </ac:spMkLst>
        </pc:spChg>
        <pc:spChg chg="add mod">
          <ac:chgData name="BURTON, Joanne (NHS MID AND SOUTH ESSEX ICB - 06Q)" userId="1316e26e-69db-4f47-a496-582cc7ff7952" providerId="ADAL" clId="{5CCD9827-EEDC-4B2D-A77D-3B640BB80032}" dt="2024-10-24T12:59:10.037" v="6905" actId="1036"/>
          <ac:spMkLst>
            <pc:docMk/>
            <pc:sldMk cId="928634917" sldId="263"/>
            <ac:spMk id="7" creationId="{EFFF90DF-74B7-5E31-799C-DB30DAD7F704}"/>
          </ac:spMkLst>
        </pc:spChg>
        <pc:spChg chg="add mod">
          <ac:chgData name="BURTON, Joanne (NHS MID AND SOUTH ESSEX ICB - 06Q)" userId="1316e26e-69db-4f47-a496-582cc7ff7952" providerId="ADAL" clId="{5CCD9827-EEDC-4B2D-A77D-3B640BB80032}" dt="2024-10-24T12:59:10.037" v="6905" actId="1036"/>
          <ac:spMkLst>
            <pc:docMk/>
            <pc:sldMk cId="928634917" sldId="263"/>
            <ac:spMk id="8" creationId="{CB730CE3-5E42-8F48-EE01-EA04BC61EFBE}"/>
          </ac:spMkLst>
        </pc:spChg>
        <pc:spChg chg="add mod">
          <ac:chgData name="BURTON, Joanne (NHS MID AND SOUTH ESSEX ICB - 06Q)" userId="1316e26e-69db-4f47-a496-582cc7ff7952" providerId="ADAL" clId="{5CCD9827-EEDC-4B2D-A77D-3B640BB80032}" dt="2024-10-24T12:59:10.037" v="6905" actId="1036"/>
          <ac:spMkLst>
            <pc:docMk/>
            <pc:sldMk cId="928634917" sldId="263"/>
            <ac:spMk id="10" creationId="{435B528E-E4CB-24F1-D4E1-AEC8E3505405}"/>
          </ac:spMkLst>
        </pc:spChg>
        <pc:spChg chg="add mod">
          <ac:chgData name="BURTON, Joanne (NHS MID AND SOUTH ESSEX ICB - 06Q)" userId="1316e26e-69db-4f47-a496-582cc7ff7952" providerId="ADAL" clId="{5CCD9827-EEDC-4B2D-A77D-3B640BB80032}" dt="2024-10-24T12:59:10.037" v="6905" actId="1036"/>
          <ac:spMkLst>
            <pc:docMk/>
            <pc:sldMk cId="928634917" sldId="263"/>
            <ac:spMk id="11" creationId="{2A4D3ECF-F716-F6F3-BC2C-A888ACE4AD33}"/>
          </ac:spMkLst>
        </pc:spChg>
        <pc:spChg chg="add mod">
          <ac:chgData name="BURTON, Joanne (NHS MID AND SOUTH ESSEX ICB - 06Q)" userId="1316e26e-69db-4f47-a496-582cc7ff7952" providerId="ADAL" clId="{5CCD9827-EEDC-4B2D-A77D-3B640BB80032}" dt="2024-10-24T12:59:10.037" v="6905" actId="1036"/>
          <ac:spMkLst>
            <pc:docMk/>
            <pc:sldMk cId="928634917" sldId="263"/>
            <ac:spMk id="13" creationId="{BE9C4A54-314A-166C-8056-6EA130B0C3AB}"/>
          </ac:spMkLst>
        </pc:spChg>
        <pc:spChg chg="add mod">
          <ac:chgData name="BURTON, Joanne (NHS MID AND SOUTH ESSEX ICB - 06Q)" userId="1316e26e-69db-4f47-a496-582cc7ff7952" providerId="ADAL" clId="{5CCD9827-EEDC-4B2D-A77D-3B640BB80032}" dt="2024-07-04T09:53:49.239" v="3894" actId="1038"/>
          <ac:spMkLst>
            <pc:docMk/>
            <pc:sldMk cId="928634917" sldId="263"/>
            <ac:spMk id="14" creationId="{8E5B58AF-EC43-60D8-FA87-CBBF64F84195}"/>
          </ac:spMkLst>
        </pc:spChg>
        <pc:spChg chg="add mod">
          <ac:chgData name="BURTON, Joanne (NHS MID AND SOUTH ESSEX ICB - 06Q)" userId="1316e26e-69db-4f47-a496-582cc7ff7952" providerId="ADAL" clId="{5CCD9827-EEDC-4B2D-A77D-3B640BB80032}" dt="2024-07-04T09:53:49.239" v="3894" actId="1038"/>
          <ac:spMkLst>
            <pc:docMk/>
            <pc:sldMk cId="928634917" sldId="263"/>
            <ac:spMk id="15" creationId="{7B01E005-6838-CBA5-6283-70E5487EC97F}"/>
          </ac:spMkLst>
        </pc:spChg>
        <pc:spChg chg="add mod">
          <ac:chgData name="BURTON, Joanne (NHS MID AND SOUTH ESSEX ICB - 06Q)" userId="1316e26e-69db-4f47-a496-582cc7ff7952" providerId="ADAL" clId="{5CCD9827-EEDC-4B2D-A77D-3B640BB80032}" dt="2024-07-04T10:03:25.302" v="3979"/>
          <ac:spMkLst>
            <pc:docMk/>
            <pc:sldMk cId="928634917" sldId="263"/>
            <ac:spMk id="16" creationId="{8FBF64F9-80D3-F8C6-0DD2-AA9F96DEFE6B}"/>
          </ac:spMkLst>
        </pc:spChg>
        <pc:graphicFrameChg chg="add del mod modGraphic">
          <ac:chgData name="BURTON, Joanne (NHS MID AND SOUTH ESSEX ICB - 06Q)" userId="1316e26e-69db-4f47-a496-582cc7ff7952" providerId="ADAL" clId="{5CCD9827-EEDC-4B2D-A77D-3B640BB80032}" dt="2024-10-24T12:59:02.082" v="6898" actId="20577"/>
          <ac:graphicFrameMkLst>
            <pc:docMk/>
            <pc:sldMk cId="928634917" sldId="263"/>
            <ac:graphicFrameMk id="3" creationId="{85B88B67-8D61-1D6E-55D9-F9C87AFFF95F}"/>
          </ac:graphicFrameMkLst>
        </pc:graphicFrameChg>
        <pc:picChg chg="del">
          <ac:chgData name="BURTON, Joanne (NHS MID AND SOUTH ESSEX ICB - 06Q)" userId="1316e26e-69db-4f47-a496-582cc7ff7952" providerId="ADAL" clId="{5CCD9827-EEDC-4B2D-A77D-3B640BB80032}" dt="2024-07-04T09:53:03.553" v="3847" actId="478"/>
          <ac:picMkLst>
            <pc:docMk/>
            <pc:sldMk cId="928634917" sldId="263"/>
            <ac:picMk id="5" creationId="{3AB6D53C-75D1-7F61-38CA-B33DFB4999D9}"/>
          </ac:picMkLst>
        </pc:picChg>
        <pc:picChg chg="del">
          <ac:chgData name="BURTON, Joanne (NHS MID AND SOUTH ESSEX ICB - 06Q)" userId="1316e26e-69db-4f47-a496-582cc7ff7952" providerId="ADAL" clId="{5CCD9827-EEDC-4B2D-A77D-3B640BB80032}" dt="2024-07-04T12:15:32.825" v="4555" actId="478"/>
          <ac:picMkLst>
            <pc:docMk/>
            <pc:sldMk cId="928634917" sldId="263"/>
            <ac:picMk id="9" creationId="{05CF4C56-44CA-A336-FAC5-604270425B1F}"/>
          </ac:picMkLst>
        </pc:picChg>
        <pc:picChg chg="del">
          <ac:chgData name="BURTON, Joanne (NHS MID AND SOUTH ESSEX ICB - 06Q)" userId="1316e26e-69db-4f47-a496-582cc7ff7952" providerId="ADAL" clId="{5CCD9827-EEDC-4B2D-A77D-3B640BB80032}" dt="2024-07-04T12:15:33.700" v="4556" actId="478"/>
          <ac:picMkLst>
            <pc:docMk/>
            <pc:sldMk cId="928634917" sldId="263"/>
            <ac:picMk id="12" creationId="{718C7ACC-2DF6-21C1-8B8F-C1B9A758F1F5}"/>
          </ac:picMkLst>
        </pc:picChg>
        <pc:picChg chg="add mod">
          <ac:chgData name="BURTON, Joanne (NHS MID AND SOUTH ESSEX ICB - 06Q)" userId="1316e26e-69db-4f47-a496-582cc7ff7952" providerId="ADAL" clId="{5CCD9827-EEDC-4B2D-A77D-3B640BB80032}" dt="2024-07-04T12:15:34.958" v="4557"/>
          <ac:picMkLst>
            <pc:docMk/>
            <pc:sldMk cId="928634917" sldId="263"/>
            <ac:picMk id="17" creationId="{9FE4382A-E6FA-D339-7C23-9762B24D6012}"/>
          </ac:picMkLst>
        </pc:picChg>
        <pc:picChg chg="add mod">
          <ac:chgData name="BURTON, Joanne (NHS MID AND SOUTH ESSEX ICB - 06Q)" userId="1316e26e-69db-4f47-a496-582cc7ff7952" providerId="ADAL" clId="{5CCD9827-EEDC-4B2D-A77D-3B640BB80032}" dt="2024-07-04T12:15:34.958" v="4557"/>
          <ac:picMkLst>
            <pc:docMk/>
            <pc:sldMk cId="928634917" sldId="263"/>
            <ac:picMk id="18" creationId="{02B01AA4-F3D2-EB80-01FC-AC075CD05F8B}"/>
          </ac:picMkLst>
        </pc:picChg>
      </pc:sldChg>
      <pc:sldChg chg="addSp delSp modSp add mod ord">
        <pc:chgData name="BURTON, Joanne (NHS MID AND SOUTH ESSEX ICB - 06Q)" userId="1316e26e-69db-4f47-a496-582cc7ff7952" providerId="ADAL" clId="{5CCD9827-EEDC-4B2D-A77D-3B640BB80032}" dt="2024-10-10T11:53:18.149" v="6496" actId="20577"/>
        <pc:sldMkLst>
          <pc:docMk/>
          <pc:sldMk cId="2218627050" sldId="264"/>
        </pc:sldMkLst>
        <pc:spChg chg="mod">
          <ac:chgData name="BURTON, Joanne (NHS MID AND SOUTH ESSEX ICB - 06Q)" userId="1316e26e-69db-4f47-a496-582cc7ff7952" providerId="ADAL" clId="{5CCD9827-EEDC-4B2D-A77D-3B640BB80032}" dt="2024-07-04T10:10:56.131" v="4080" actId="207"/>
          <ac:spMkLst>
            <pc:docMk/>
            <pc:sldMk cId="2218627050" sldId="264"/>
            <ac:spMk id="2" creationId="{26B4B5B0-D06F-CE49-5711-C7A07B1B6732}"/>
          </ac:spMkLst>
        </pc:spChg>
        <pc:spChg chg="mod">
          <ac:chgData name="BURTON, Joanne (NHS MID AND SOUTH ESSEX ICB - 06Q)" userId="1316e26e-69db-4f47-a496-582cc7ff7952" providerId="ADAL" clId="{5CCD9827-EEDC-4B2D-A77D-3B640BB80032}" dt="2024-07-04T10:11:06.723" v="4082" actId="207"/>
          <ac:spMkLst>
            <pc:docMk/>
            <pc:sldMk cId="2218627050" sldId="264"/>
            <ac:spMk id="3" creationId="{AA3384C1-802A-1055-0C20-A3CAE7D7B820}"/>
          </ac:spMkLst>
        </pc:spChg>
        <pc:spChg chg="mod">
          <ac:chgData name="BURTON, Joanne (NHS MID AND SOUTH ESSEX ICB - 06Q)" userId="1316e26e-69db-4f47-a496-582cc7ff7952" providerId="ADAL" clId="{5CCD9827-EEDC-4B2D-A77D-3B640BB80032}" dt="2024-10-10T11:53:18.149" v="6496" actId="20577"/>
          <ac:spMkLst>
            <pc:docMk/>
            <pc:sldMk cId="2218627050" sldId="264"/>
            <ac:spMk id="5" creationId="{B90FC30C-B953-784E-2F3B-9FB0C68BBBE2}"/>
          </ac:spMkLst>
        </pc:spChg>
        <pc:spChg chg="mod">
          <ac:chgData name="BURTON, Joanne (NHS MID AND SOUTH ESSEX ICB - 06Q)" userId="1316e26e-69db-4f47-a496-582cc7ff7952" providerId="ADAL" clId="{5CCD9827-EEDC-4B2D-A77D-3B640BB80032}" dt="2024-07-04T09:33:01.558" v="3726" actId="14100"/>
          <ac:spMkLst>
            <pc:docMk/>
            <pc:sldMk cId="2218627050" sldId="264"/>
            <ac:spMk id="7" creationId="{1017E698-42BD-953F-546B-86915800EE2D}"/>
          </ac:spMkLst>
        </pc:spChg>
        <pc:spChg chg="del mod">
          <ac:chgData name="BURTON, Joanne (NHS MID AND SOUTH ESSEX ICB - 06Q)" userId="1316e26e-69db-4f47-a496-582cc7ff7952" providerId="ADAL" clId="{5CCD9827-EEDC-4B2D-A77D-3B640BB80032}" dt="2024-07-12T10:42:14.565" v="5821" actId="478"/>
          <ac:spMkLst>
            <pc:docMk/>
            <pc:sldMk cId="2218627050" sldId="264"/>
            <ac:spMk id="8" creationId="{505ABD67-423A-190A-A8D7-96A05F00581C}"/>
          </ac:spMkLst>
        </pc:spChg>
        <pc:spChg chg="del">
          <ac:chgData name="BURTON, Joanne (NHS MID AND SOUTH ESSEX ICB - 06Q)" userId="1316e26e-69db-4f47-a496-582cc7ff7952" providerId="ADAL" clId="{5CCD9827-EEDC-4B2D-A77D-3B640BB80032}" dt="2024-07-04T09:13:26.351" v="3545" actId="478"/>
          <ac:spMkLst>
            <pc:docMk/>
            <pc:sldMk cId="2218627050" sldId="264"/>
            <ac:spMk id="13" creationId="{2891A461-D0C1-E8A3-6B54-4BCB14927B59}"/>
          </ac:spMkLst>
        </pc:spChg>
        <pc:spChg chg="del">
          <ac:chgData name="BURTON, Joanne (NHS MID AND SOUTH ESSEX ICB - 06Q)" userId="1316e26e-69db-4f47-a496-582cc7ff7952" providerId="ADAL" clId="{5CCD9827-EEDC-4B2D-A77D-3B640BB80032}" dt="2024-07-04T09:13:26.351" v="3545" actId="478"/>
          <ac:spMkLst>
            <pc:docMk/>
            <pc:sldMk cId="2218627050" sldId="264"/>
            <ac:spMk id="14" creationId="{9C5A6B3E-4993-CF52-CF2B-AB5640F2250F}"/>
          </ac:spMkLst>
        </pc:spChg>
        <pc:spChg chg="del">
          <ac:chgData name="BURTON, Joanne (NHS MID AND SOUTH ESSEX ICB - 06Q)" userId="1316e26e-69db-4f47-a496-582cc7ff7952" providerId="ADAL" clId="{5CCD9827-EEDC-4B2D-A77D-3B640BB80032}" dt="2024-07-04T09:13:26.351" v="3545" actId="478"/>
          <ac:spMkLst>
            <pc:docMk/>
            <pc:sldMk cId="2218627050" sldId="264"/>
            <ac:spMk id="15" creationId="{81ECCAA2-8BA3-99A3-F64A-8936C75D2E15}"/>
          </ac:spMkLst>
        </pc:spChg>
        <pc:spChg chg="del">
          <ac:chgData name="BURTON, Joanne (NHS MID AND SOUTH ESSEX ICB - 06Q)" userId="1316e26e-69db-4f47-a496-582cc7ff7952" providerId="ADAL" clId="{5CCD9827-EEDC-4B2D-A77D-3B640BB80032}" dt="2024-07-04T09:13:26.351" v="3545" actId="478"/>
          <ac:spMkLst>
            <pc:docMk/>
            <pc:sldMk cId="2218627050" sldId="264"/>
            <ac:spMk id="16" creationId="{13DC484A-103A-3BD3-149E-1AA1EB832354}"/>
          </ac:spMkLst>
        </pc:spChg>
        <pc:spChg chg="del">
          <ac:chgData name="BURTON, Joanne (NHS MID AND SOUTH ESSEX ICB - 06Q)" userId="1316e26e-69db-4f47-a496-582cc7ff7952" providerId="ADAL" clId="{5CCD9827-EEDC-4B2D-A77D-3B640BB80032}" dt="2024-07-04T09:13:37.880" v="3546" actId="478"/>
          <ac:spMkLst>
            <pc:docMk/>
            <pc:sldMk cId="2218627050" sldId="264"/>
            <ac:spMk id="20" creationId="{D4F3C79D-E455-9E00-0D30-77CA7FA3E464}"/>
          </ac:spMkLst>
        </pc:spChg>
        <pc:spChg chg="add mod">
          <ac:chgData name="BURTON, Joanne (NHS MID AND SOUTH ESSEX ICB - 06Q)" userId="1316e26e-69db-4f47-a496-582cc7ff7952" providerId="ADAL" clId="{5CCD9827-EEDC-4B2D-A77D-3B640BB80032}" dt="2024-07-04T10:11:12.909" v="4083" actId="207"/>
          <ac:spMkLst>
            <pc:docMk/>
            <pc:sldMk cId="2218627050" sldId="264"/>
            <ac:spMk id="21" creationId="{614E1708-5664-2198-56AC-98CAA09FFDC9}"/>
          </ac:spMkLst>
        </pc:spChg>
        <pc:spChg chg="add mod ord">
          <ac:chgData name="BURTON, Joanne (NHS MID AND SOUTH ESSEX ICB - 06Q)" userId="1316e26e-69db-4f47-a496-582cc7ff7952" providerId="ADAL" clId="{5CCD9827-EEDC-4B2D-A77D-3B640BB80032}" dt="2024-07-04T09:33:28.845" v="3769" actId="1037"/>
          <ac:spMkLst>
            <pc:docMk/>
            <pc:sldMk cId="2218627050" sldId="264"/>
            <ac:spMk id="24" creationId="{38607AE2-76E2-8E35-F2E9-43014D8DCC3A}"/>
          </ac:spMkLst>
        </pc:spChg>
        <pc:spChg chg="mod">
          <ac:chgData name="BURTON, Joanne (NHS MID AND SOUTH ESSEX ICB - 06Q)" userId="1316e26e-69db-4f47-a496-582cc7ff7952" providerId="ADAL" clId="{5CCD9827-EEDC-4B2D-A77D-3B640BB80032}" dt="2024-10-10T11:53:00.151" v="6469" actId="20577"/>
          <ac:spMkLst>
            <pc:docMk/>
            <pc:sldMk cId="2218627050" sldId="264"/>
            <ac:spMk id="25" creationId="{F0AD02CD-698B-B17E-B151-D35CBEB20420}"/>
          </ac:spMkLst>
        </pc:spChg>
        <pc:spChg chg="del">
          <ac:chgData name="BURTON, Joanne (NHS MID AND SOUTH ESSEX ICB - 06Q)" userId="1316e26e-69db-4f47-a496-582cc7ff7952" providerId="ADAL" clId="{5CCD9827-EEDC-4B2D-A77D-3B640BB80032}" dt="2024-07-04T09:13:26.351" v="3545" actId="478"/>
          <ac:spMkLst>
            <pc:docMk/>
            <pc:sldMk cId="2218627050" sldId="264"/>
            <ac:spMk id="26" creationId="{1D3DBC54-9C4B-E524-5132-D5CFE1C0C235}"/>
          </ac:spMkLst>
        </pc:spChg>
        <pc:spChg chg="del mod">
          <ac:chgData name="BURTON, Joanne (NHS MID AND SOUTH ESSEX ICB - 06Q)" userId="1316e26e-69db-4f47-a496-582cc7ff7952" providerId="ADAL" clId="{5CCD9827-EEDC-4B2D-A77D-3B640BB80032}" dt="2024-07-04T09:13:40.698" v="3548" actId="478"/>
          <ac:spMkLst>
            <pc:docMk/>
            <pc:sldMk cId="2218627050" sldId="264"/>
            <ac:spMk id="28" creationId="{16572027-527C-78E4-83BD-CDB8080A8F13}"/>
          </ac:spMkLst>
        </pc:spChg>
        <pc:spChg chg="del">
          <ac:chgData name="BURTON, Joanne (NHS MID AND SOUTH ESSEX ICB - 06Q)" userId="1316e26e-69db-4f47-a496-582cc7ff7952" providerId="ADAL" clId="{5CCD9827-EEDC-4B2D-A77D-3B640BB80032}" dt="2024-07-04T09:13:37.880" v="3546" actId="478"/>
          <ac:spMkLst>
            <pc:docMk/>
            <pc:sldMk cId="2218627050" sldId="264"/>
            <ac:spMk id="29" creationId="{2CEA16F5-259E-54B8-B1A1-71D6DE7900B6}"/>
          </ac:spMkLst>
        </pc:spChg>
        <pc:spChg chg="del">
          <ac:chgData name="BURTON, Joanne (NHS MID AND SOUTH ESSEX ICB - 06Q)" userId="1316e26e-69db-4f47-a496-582cc7ff7952" providerId="ADAL" clId="{5CCD9827-EEDC-4B2D-A77D-3B640BB80032}" dt="2024-07-04T09:13:43.077" v="3550" actId="478"/>
          <ac:spMkLst>
            <pc:docMk/>
            <pc:sldMk cId="2218627050" sldId="264"/>
            <ac:spMk id="30" creationId="{B64DE7AD-7C30-0BF8-0460-0BDE47C88F96}"/>
          </ac:spMkLst>
        </pc:spChg>
        <pc:spChg chg="del">
          <ac:chgData name="BURTON, Joanne (NHS MID AND SOUTH ESSEX ICB - 06Q)" userId="1316e26e-69db-4f47-a496-582cc7ff7952" providerId="ADAL" clId="{5CCD9827-EEDC-4B2D-A77D-3B640BB80032}" dt="2024-07-04T09:13:26.351" v="3545" actId="478"/>
          <ac:spMkLst>
            <pc:docMk/>
            <pc:sldMk cId="2218627050" sldId="264"/>
            <ac:spMk id="31" creationId="{397A208B-C4BB-AB86-914A-5CD87FD19373}"/>
          </ac:spMkLst>
        </pc:spChg>
        <pc:picChg chg="ord">
          <ac:chgData name="BURTON, Joanne (NHS MID AND SOUTH ESSEX ICB - 06Q)" userId="1316e26e-69db-4f47-a496-582cc7ff7952" providerId="ADAL" clId="{5CCD9827-EEDC-4B2D-A77D-3B640BB80032}" dt="2024-07-04T09:18:47.040" v="3712" actId="170"/>
          <ac:picMkLst>
            <pc:docMk/>
            <pc:sldMk cId="2218627050" sldId="264"/>
            <ac:picMk id="5" creationId="{3AB6D53C-75D1-7F61-38CA-B33DFB4999D9}"/>
          </ac:picMkLst>
        </pc:picChg>
        <pc:picChg chg="del">
          <ac:chgData name="BURTON, Joanne (NHS MID AND SOUTH ESSEX ICB - 06Q)" userId="1316e26e-69db-4f47-a496-582cc7ff7952" providerId="ADAL" clId="{5CCD9827-EEDC-4B2D-A77D-3B640BB80032}" dt="2024-07-04T12:15:25.282" v="4552" actId="478"/>
          <ac:picMkLst>
            <pc:docMk/>
            <pc:sldMk cId="2218627050" sldId="264"/>
            <ac:picMk id="9" creationId="{05CF4C56-44CA-A336-FAC5-604270425B1F}"/>
          </ac:picMkLst>
        </pc:picChg>
        <pc:picChg chg="del">
          <ac:chgData name="BURTON, Joanne (NHS MID AND SOUTH ESSEX ICB - 06Q)" userId="1316e26e-69db-4f47-a496-582cc7ff7952" providerId="ADAL" clId="{5CCD9827-EEDC-4B2D-A77D-3B640BB80032}" dt="2024-07-04T12:15:26.353" v="4553" actId="478"/>
          <ac:picMkLst>
            <pc:docMk/>
            <pc:sldMk cId="2218627050" sldId="264"/>
            <ac:picMk id="12" creationId="{718C7ACC-2DF6-21C1-8B8F-C1B9A758F1F5}"/>
          </ac:picMkLst>
        </pc:picChg>
        <pc:picChg chg="add mod">
          <ac:chgData name="BURTON, Joanne (NHS MID AND SOUTH ESSEX ICB - 06Q)" userId="1316e26e-69db-4f47-a496-582cc7ff7952" providerId="ADAL" clId="{5CCD9827-EEDC-4B2D-A77D-3B640BB80032}" dt="2024-07-04T12:15:28.628" v="4554"/>
          <ac:picMkLst>
            <pc:docMk/>
            <pc:sldMk cId="2218627050" sldId="264"/>
            <ac:picMk id="34" creationId="{787A7EB9-B5BB-EC96-0FC2-D76241EFAAF0}"/>
          </ac:picMkLst>
        </pc:picChg>
        <pc:picChg chg="add mod">
          <ac:chgData name="BURTON, Joanne (NHS MID AND SOUTH ESSEX ICB - 06Q)" userId="1316e26e-69db-4f47-a496-582cc7ff7952" providerId="ADAL" clId="{5CCD9827-EEDC-4B2D-A77D-3B640BB80032}" dt="2024-07-04T12:15:28.628" v="4554"/>
          <ac:picMkLst>
            <pc:docMk/>
            <pc:sldMk cId="2218627050" sldId="264"/>
            <ac:picMk id="37" creationId="{4250C3F9-0B07-ACC5-34DF-6E7B7882A6EB}"/>
          </ac:picMkLst>
        </pc:picChg>
        <pc:cxnChg chg="mod">
          <ac:chgData name="BURTON, Joanne (NHS MID AND SOUTH ESSEX ICB - 06Q)" userId="1316e26e-69db-4f47-a496-582cc7ff7952" providerId="ADAL" clId="{5CCD9827-EEDC-4B2D-A77D-3B640BB80032}" dt="2024-07-04T09:33:08.497" v="3727" actId="14100"/>
          <ac:cxnSpMkLst>
            <pc:docMk/>
            <pc:sldMk cId="2218627050" sldId="264"/>
            <ac:cxnSpMk id="4" creationId="{7CECBFAB-361A-7B59-46D2-B95D6E79D93A}"/>
          </ac:cxnSpMkLst>
        </pc:cxnChg>
        <pc:cxnChg chg="mod">
          <ac:chgData name="BURTON, Joanne (NHS MID AND SOUTH ESSEX ICB - 06Q)" userId="1316e26e-69db-4f47-a496-582cc7ff7952" providerId="ADAL" clId="{5CCD9827-EEDC-4B2D-A77D-3B640BB80032}" dt="2024-07-04T09:33:12.071" v="3728" actId="14100"/>
          <ac:cxnSpMkLst>
            <pc:docMk/>
            <pc:sldMk cId="2218627050" sldId="264"/>
            <ac:cxnSpMk id="10" creationId="{4593346A-8448-1A3E-5C48-C618E95C9EA7}"/>
          </ac:cxnSpMkLst>
        </pc:cxnChg>
        <pc:cxnChg chg="del">
          <ac:chgData name="BURTON, Joanne (NHS MID AND SOUTH ESSEX ICB - 06Q)" userId="1316e26e-69db-4f47-a496-582cc7ff7952" providerId="ADAL" clId="{5CCD9827-EEDC-4B2D-A77D-3B640BB80032}" dt="2024-07-04T09:13:26.351" v="3545" actId="478"/>
          <ac:cxnSpMkLst>
            <pc:docMk/>
            <pc:sldMk cId="2218627050" sldId="264"/>
            <ac:cxnSpMk id="17" creationId="{DA5A832B-4E95-5F9E-24FC-6FD31E8B21F4}"/>
          </ac:cxnSpMkLst>
        </pc:cxnChg>
        <pc:cxnChg chg="del">
          <ac:chgData name="BURTON, Joanne (NHS MID AND SOUTH ESSEX ICB - 06Q)" userId="1316e26e-69db-4f47-a496-582cc7ff7952" providerId="ADAL" clId="{5CCD9827-EEDC-4B2D-A77D-3B640BB80032}" dt="2024-07-04T09:13:37.880" v="3546" actId="478"/>
          <ac:cxnSpMkLst>
            <pc:docMk/>
            <pc:sldMk cId="2218627050" sldId="264"/>
            <ac:cxnSpMk id="22" creationId="{DED904F3-3506-6E53-1BBF-1E865845B1F9}"/>
          </ac:cxnSpMkLst>
        </pc:cxnChg>
        <pc:cxnChg chg="del">
          <ac:chgData name="BURTON, Joanne (NHS MID AND SOUTH ESSEX ICB - 06Q)" userId="1316e26e-69db-4f47-a496-582cc7ff7952" providerId="ADAL" clId="{5CCD9827-EEDC-4B2D-A77D-3B640BB80032}" dt="2024-07-04T09:13:26.351" v="3545" actId="478"/>
          <ac:cxnSpMkLst>
            <pc:docMk/>
            <pc:sldMk cId="2218627050" sldId="264"/>
            <ac:cxnSpMk id="23" creationId="{66AF914B-06B6-6488-CA33-E69ED246FD7E}"/>
          </ac:cxnSpMkLst>
        </pc:cxnChg>
        <pc:cxnChg chg="del">
          <ac:chgData name="BURTON, Joanne (NHS MID AND SOUTH ESSEX ICB - 06Q)" userId="1316e26e-69db-4f47-a496-582cc7ff7952" providerId="ADAL" clId="{5CCD9827-EEDC-4B2D-A77D-3B640BB80032}" dt="2024-07-04T09:13:37.880" v="3546" actId="478"/>
          <ac:cxnSpMkLst>
            <pc:docMk/>
            <pc:sldMk cId="2218627050" sldId="264"/>
            <ac:cxnSpMk id="33" creationId="{034DC880-5AFB-949D-3B66-EB9A75FEC109}"/>
          </ac:cxnSpMkLst>
        </pc:cxnChg>
        <pc:cxnChg chg="del">
          <ac:chgData name="BURTON, Joanne (NHS MID AND SOUTH ESSEX ICB - 06Q)" userId="1316e26e-69db-4f47-a496-582cc7ff7952" providerId="ADAL" clId="{5CCD9827-EEDC-4B2D-A77D-3B640BB80032}" dt="2024-07-04T09:13:26.351" v="3545" actId="478"/>
          <ac:cxnSpMkLst>
            <pc:docMk/>
            <pc:sldMk cId="2218627050" sldId="264"/>
            <ac:cxnSpMk id="35" creationId="{251A1041-A08D-D22A-730A-7B52166954A5}"/>
          </ac:cxnSpMkLst>
        </pc:cxnChg>
        <pc:cxnChg chg="del">
          <ac:chgData name="BURTON, Joanne (NHS MID AND SOUTH ESSEX ICB - 06Q)" userId="1316e26e-69db-4f47-a496-582cc7ff7952" providerId="ADAL" clId="{5CCD9827-EEDC-4B2D-A77D-3B640BB80032}" dt="2024-07-04T09:13:42.202" v="3549" actId="478"/>
          <ac:cxnSpMkLst>
            <pc:docMk/>
            <pc:sldMk cId="2218627050" sldId="264"/>
            <ac:cxnSpMk id="36" creationId="{F11357AE-57AE-2111-3408-15E9588E9227}"/>
          </ac:cxnSpMkLst>
        </pc:cxnChg>
      </pc:sldChg>
      <pc:sldChg chg="addSp delSp modSp mod ord">
        <pc:chgData name="BURTON, Joanne (NHS MID AND SOUTH ESSEX ICB - 06Q)" userId="1316e26e-69db-4f47-a496-582cc7ff7952" providerId="ADAL" clId="{5CCD9827-EEDC-4B2D-A77D-3B640BB80032}" dt="2024-10-10T11:54:01.915" v="6588" actId="20577"/>
        <pc:sldMkLst>
          <pc:docMk/>
          <pc:sldMk cId="3504130409" sldId="265"/>
        </pc:sldMkLst>
        <pc:spChg chg="del">
          <ac:chgData name="BURTON, Joanne (NHS MID AND SOUTH ESSEX ICB - 06Q)" userId="1316e26e-69db-4f47-a496-582cc7ff7952" providerId="ADAL" clId="{5CCD9827-EEDC-4B2D-A77D-3B640BB80032}" dt="2024-07-04T10:17:44.571" v="4278" actId="478"/>
          <ac:spMkLst>
            <pc:docMk/>
            <pc:sldMk cId="3504130409" sldId="265"/>
            <ac:spMk id="2" creationId="{26B4B5B0-D06F-CE49-5711-C7A07B1B6732}"/>
          </ac:spMkLst>
        </pc:spChg>
        <pc:spChg chg="mod">
          <ac:chgData name="BURTON, Joanne (NHS MID AND SOUTH ESSEX ICB - 06Q)" userId="1316e26e-69db-4f47-a496-582cc7ff7952" providerId="ADAL" clId="{5CCD9827-EEDC-4B2D-A77D-3B640BB80032}" dt="2024-10-10T11:54:01.915" v="6588" actId="20577"/>
          <ac:spMkLst>
            <pc:docMk/>
            <pc:sldMk cId="3504130409" sldId="265"/>
            <ac:spMk id="2" creationId="{B9E783D6-912E-DF02-6C38-A7C78CBE1970}"/>
          </ac:spMkLst>
        </pc:spChg>
        <pc:spChg chg="del mod">
          <ac:chgData name="BURTON, Joanne (NHS MID AND SOUTH ESSEX ICB - 06Q)" userId="1316e26e-69db-4f47-a496-582cc7ff7952" providerId="ADAL" clId="{5CCD9827-EEDC-4B2D-A77D-3B640BB80032}" dt="2024-07-04T10:17:53.256" v="4280" actId="478"/>
          <ac:spMkLst>
            <pc:docMk/>
            <pc:sldMk cId="3504130409" sldId="265"/>
            <ac:spMk id="3" creationId="{AA3384C1-802A-1055-0C20-A3CAE7D7B820}"/>
          </ac:spMkLst>
        </pc:spChg>
        <pc:spChg chg="del">
          <ac:chgData name="BURTON, Joanne (NHS MID AND SOUTH ESSEX ICB - 06Q)" userId="1316e26e-69db-4f47-a496-582cc7ff7952" providerId="ADAL" clId="{5CCD9827-EEDC-4B2D-A77D-3B640BB80032}" dt="2024-07-04T10:18:03.098" v="4285" actId="478"/>
          <ac:spMkLst>
            <pc:docMk/>
            <pc:sldMk cId="3504130409" sldId="265"/>
            <ac:spMk id="4" creationId="{0242C6B1-735A-AA68-2105-3BD688C280B5}"/>
          </ac:spMkLst>
        </pc:spChg>
        <pc:spChg chg="del mod">
          <ac:chgData name="BURTON, Joanne (NHS MID AND SOUTH ESSEX ICB - 06Q)" userId="1316e26e-69db-4f47-a496-582cc7ff7952" providerId="ADAL" clId="{5CCD9827-EEDC-4B2D-A77D-3B640BB80032}" dt="2024-07-04T10:23:38.888" v="4315"/>
          <ac:spMkLst>
            <pc:docMk/>
            <pc:sldMk cId="3504130409" sldId="265"/>
            <ac:spMk id="6" creationId="{81B4EB3D-48A2-3B57-5F57-815F4F321C29}"/>
          </ac:spMkLst>
        </pc:spChg>
        <pc:spChg chg="del">
          <ac:chgData name="BURTON, Joanne (NHS MID AND SOUTH ESSEX ICB - 06Q)" userId="1316e26e-69db-4f47-a496-582cc7ff7952" providerId="ADAL" clId="{5CCD9827-EEDC-4B2D-A77D-3B640BB80032}" dt="2024-07-04T10:17:57.402" v="4282" actId="478"/>
          <ac:spMkLst>
            <pc:docMk/>
            <pc:sldMk cId="3504130409" sldId="265"/>
            <ac:spMk id="7" creationId="{1017E698-42BD-953F-546B-86915800EE2D}"/>
          </ac:spMkLst>
        </pc:spChg>
        <pc:spChg chg="del">
          <ac:chgData name="BURTON, Joanne (NHS MID AND SOUTH ESSEX ICB - 06Q)" userId="1316e26e-69db-4f47-a496-582cc7ff7952" providerId="ADAL" clId="{5CCD9827-EEDC-4B2D-A77D-3B640BB80032}" dt="2024-07-04T10:18:00.191" v="4283" actId="478"/>
          <ac:spMkLst>
            <pc:docMk/>
            <pc:sldMk cId="3504130409" sldId="265"/>
            <ac:spMk id="8" creationId="{505ABD67-423A-190A-A8D7-96A05F00581C}"/>
          </ac:spMkLst>
        </pc:spChg>
        <pc:spChg chg="del">
          <ac:chgData name="BURTON, Joanne (NHS MID AND SOUTH ESSEX ICB - 06Q)" userId="1316e26e-69db-4f47-a496-582cc7ff7952" providerId="ADAL" clId="{5CCD9827-EEDC-4B2D-A77D-3B640BB80032}" dt="2024-07-04T10:16:07.532" v="4196" actId="478"/>
          <ac:spMkLst>
            <pc:docMk/>
            <pc:sldMk cId="3504130409" sldId="265"/>
            <ac:spMk id="13" creationId="{2891A461-D0C1-E8A3-6B54-4BCB14927B59}"/>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14" creationId="{9C5A6B3E-4993-CF52-CF2B-AB5640F2250F}"/>
          </ac:spMkLst>
        </pc:spChg>
        <pc:spChg chg="del">
          <ac:chgData name="BURTON, Joanne (NHS MID AND SOUTH ESSEX ICB - 06Q)" userId="1316e26e-69db-4f47-a496-582cc7ff7952" providerId="ADAL" clId="{5CCD9827-EEDC-4B2D-A77D-3B640BB80032}" dt="2024-07-04T10:15:59.471" v="4192" actId="478"/>
          <ac:spMkLst>
            <pc:docMk/>
            <pc:sldMk cId="3504130409" sldId="265"/>
            <ac:spMk id="15" creationId="{81ECCAA2-8BA3-99A3-F64A-8936C75D2E15}"/>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18" creationId="{A5DA4AB4-66D8-8702-6AC7-9C90452263D6}"/>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19" creationId="{29D0703F-AE06-779A-8FE0-8AB30F7C8617}"/>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20" creationId="{D4F3C79D-E455-9E00-0D30-77CA7FA3E464}"/>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21" creationId="{25807673-5E5C-95F4-5D91-2AC13E1DFDFC}"/>
          </ac:spMkLst>
        </pc:spChg>
        <pc:spChg chg="del">
          <ac:chgData name="BURTON, Joanne (NHS MID AND SOUTH ESSEX ICB - 06Q)" userId="1316e26e-69db-4f47-a496-582cc7ff7952" providerId="ADAL" clId="{5CCD9827-EEDC-4B2D-A77D-3B640BB80032}" dt="2024-07-04T10:17:46.514" v="4279" actId="478"/>
          <ac:spMkLst>
            <pc:docMk/>
            <pc:sldMk cId="3504130409" sldId="265"/>
            <ac:spMk id="25" creationId="{F0AD02CD-698B-B17E-B151-D35CBEB20420}"/>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26" creationId="{1D3DBC54-9C4B-E524-5132-D5CFE1C0C235}"/>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27" creationId="{59809186-3C56-A833-97AD-A1CBBCCB7394}"/>
          </ac:spMkLst>
        </pc:spChg>
        <pc:spChg chg="del">
          <ac:chgData name="BURTON, Joanne (NHS MID AND SOUTH ESSEX ICB - 06Q)" userId="1316e26e-69db-4f47-a496-582cc7ff7952" providerId="ADAL" clId="{5CCD9827-EEDC-4B2D-A77D-3B640BB80032}" dt="2024-07-04T10:16:01.075" v="4193" actId="478"/>
          <ac:spMkLst>
            <pc:docMk/>
            <pc:sldMk cId="3504130409" sldId="265"/>
            <ac:spMk id="28" creationId="{16572027-527C-78E4-83BD-CDB8080A8F13}"/>
          </ac:spMkLst>
        </pc:spChg>
        <pc:spChg chg="del">
          <ac:chgData name="BURTON, Joanne (NHS MID AND SOUTH ESSEX ICB - 06Q)" userId="1316e26e-69db-4f47-a496-582cc7ff7952" providerId="ADAL" clId="{5CCD9827-EEDC-4B2D-A77D-3B640BB80032}" dt="2024-07-04T10:15:57.093" v="4191" actId="478"/>
          <ac:spMkLst>
            <pc:docMk/>
            <pc:sldMk cId="3504130409" sldId="265"/>
            <ac:spMk id="29" creationId="{2CEA16F5-259E-54B8-B1A1-71D6DE7900B6}"/>
          </ac:spMkLst>
        </pc:spChg>
        <pc:spChg chg="del">
          <ac:chgData name="BURTON, Joanne (NHS MID AND SOUTH ESSEX ICB - 06Q)" userId="1316e26e-69db-4f47-a496-582cc7ff7952" providerId="ADAL" clId="{5CCD9827-EEDC-4B2D-A77D-3B640BB80032}" dt="2024-07-04T10:16:05.690" v="4195" actId="478"/>
          <ac:spMkLst>
            <pc:docMk/>
            <pc:sldMk cId="3504130409" sldId="265"/>
            <ac:spMk id="30" creationId="{B64DE7AD-7C30-0BF8-0460-0BDE47C88F96}"/>
          </ac:spMkLst>
        </pc:spChg>
        <pc:spChg chg="del">
          <ac:chgData name="BURTON, Joanne (NHS MID AND SOUTH ESSEX ICB - 06Q)" userId="1316e26e-69db-4f47-a496-582cc7ff7952" providerId="ADAL" clId="{5CCD9827-EEDC-4B2D-A77D-3B640BB80032}" dt="2024-07-04T10:16:04.270" v="4194" actId="478"/>
          <ac:spMkLst>
            <pc:docMk/>
            <pc:sldMk cId="3504130409" sldId="265"/>
            <ac:spMk id="31" creationId="{397A208B-C4BB-AB86-914A-5CD87FD19373}"/>
          </ac:spMkLst>
        </pc:spChg>
        <pc:graphicFrameChg chg="add mod modGraphic">
          <ac:chgData name="BURTON, Joanne (NHS MID AND SOUTH ESSEX ICB - 06Q)" userId="1316e26e-69db-4f47-a496-582cc7ff7952" providerId="ADAL" clId="{5CCD9827-EEDC-4B2D-A77D-3B640BB80032}" dt="2024-07-04T10:57:09.809" v="4446" actId="207"/>
          <ac:graphicFrameMkLst>
            <pc:docMk/>
            <pc:sldMk cId="3504130409" sldId="265"/>
            <ac:graphicFrameMk id="11" creationId="{11311CF0-3E0E-BB08-4186-0F116B3843D4}"/>
          </ac:graphicFrameMkLst>
        </pc:graphicFrameChg>
        <pc:graphicFrameChg chg="add del mod">
          <ac:chgData name="BURTON, Joanne (NHS MID AND SOUTH ESSEX ICB - 06Q)" userId="1316e26e-69db-4f47-a496-582cc7ff7952" providerId="ADAL" clId="{5CCD9827-EEDC-4B2D-A77D-3B640BB80032}" dt="2024-07-04T10:25:55.361" v="4333"/>
          <ac:graphicFrameMkLst>
            <pc:docMk/>
            <pc:sldMk cId="3504130409" sldId="265"/>
            <ac:graphicFrameMk id="16" creationId="{2EF66891-42C1-BC3C-D409-F674E1A2D33B}"/>
          </ac:graphicFrameMkLst>
        </pc:graphicFrameChg>
        <pc:picChg chg="del">
          <ac:chgData name="BURTON, Joanne (NHS MID AND SOUTH ESSEX ICB - 06Q)" userId="1316e26e-69db-4f47-a496-582cc7ff7952" providerId="ADAL" clId="{5CCD9827-EEDC-4B2D-A77D-3B640BB80032}" dt="2024-07-04T10:52:38.705" v="4364" actId="478"/>
          <ac:picMkLst>
            <pc:docMk/>
            <pc:sldMk cId="3504130409" sldId="265"/>
            <ac:picMk id="5" creationId="{3AB6D53C-75D1-7F61-38CA-B33DFB4999D9}"/>
          </ac:picMkLst>
        </pc:picChg>
        <pc:picChg chg="del">
          <ac:chgData name="BURTON, Joanne (NHS MID AND SOUTH ESSEX ICB - 06Q)" userId="1316e26e-69db-4f47-a496-582cc7ff7952" providerId="ADAL" clId="{5CCD9827-EEDC-4B2D-A77D-3B640BB80032}" dt="2024-07-04T12:15:56.429" v="4564" actId="478"/>
          <ac:picMkLst>
            <pc:docMk/>
            <pc:sldMk cId="3504130409" sldId="265"/>
            <ac:picMk id="9" creationId="{05CF4C56-44CA-A336-FAC5-604270425B1F}"/>
          </ac:picMkLst>
        </pc:picChg>
        <pc:picChg chg="del">
          <ac:chgData name="BURTON, Joanne (NHS MID AND SOUTH ESSEX ICB - 06Q)" userId="1316e26e-69db-4f47-a496-582cc7ff7952" providerId="ADAL" clId="{5CCD9827-EEDC-4B2D-A77D-3B640BB80032}" dt="2024-07-04T12:15:57.327" v="4565" actId="478"/>
          <ac:picMkLst>
            <pc:docMk/>
            <pc:sldMk cId="3504130409" sldId="265"/>
            <ac:picMk id="12" creationId="{718C7ACC-2DF6-21C1-8B8F-C1B9A758F1F5}"/>
          </ac:picMkLst>
        </pc:picChg>
        <pc:picChg chg="add mod">
          <ac:chgData name="BURTON, Joanne (NHS MID AND SOUTH ESSEX ICB - 06Q)" userId="1316e26e-69db-4f47-a496-582cc7ff7952" providerId="ADAL" clId="{5CCD9827-EEDC-4B2D-A77D-3B640BB80032}" dt="2024-07-04T12:15:58.793" v="4566"/>
          <ac:picMkLst>
            <pc:docMk/>
            <pc:sldMk cId="3504130409" sldId="265"/>
            <ac:picMk id="23" creationId="{4CD7725A-1CDA-66BF-266E-017D85B1769B}"/>
          </ac:picMkLst>
        </pc:picChg>
        <pc:picChg chg="add mod">
          <ac:chgData name="BURTON, Joanne (NHS MID AND SOUTH ESSEX ICB - 06Q)" userId="1316e26e-69db-4f47-a496-582cc7ff7952" providerId="ADAL" clId="{5CCD9827-EEDC-4B2D-A77D-3B640BB80032}" dt="2024-07-04T12:15:58.793" v="4566"/>
          <ac:picMkLst>
            <pc:docMk/>
            <pc:sldMk cId="3504130409" sldId="265"/>
            <ac:picMk id="24" creationId="{4767DBB9-EAB4-BFAC-DC3B-64CC972E5133}"/>
          </ac:picMkLst>
        </pc:picChg>
        <pc:cxnChg chg="del">
          <ac:chgData name="BURTON, Joanne (NHS MID AND SOUTH ESSEX ICB - 06Q)" userId="1316e26e-69db-4f47-a496-582cc7ff7952" providerId="ADAL" clId="{5CCD9827-EEDC-4B2D-A77D-3B640BB80032}" dt="2024-07-04T10:23:44.307" v="4317" actId="478"/>
          <ac:cxnSpMkLst>
            <pc:docMk/>
            <pc:sldMk cId="3504130409" sldId="265"/>
            <ac:cxnSpMk id="10" creationId="{4593346A-8448-1A3E-5C48-C618E95C9EA7}"/>
          </ac:cxnSpMkLst>
        </pc:cxnChg>
        <pc:cxnChg chg="del">
          <ac:chgData name="BURTON, Joanne (NHS MID AND SOUTH ESSEX ICB - 06Q)" userId="1316e26e-69db-4f47-a496-582cc7ff7952" providerId="ADAL" clId="{5CCD9827-EEDC-4B2D-A77D-3B640BB80032}" dt="2024-07-04T10:15:57.093" v="4191" actId="478"/>
          <ac:cxnSpMkLst>
            <pc:docMk/>
            <pc:sldMk cId="3504130409" sldId="265"/>
            <ac:cxnSpMk id="17" creationId="{DA5A832B-4E95-5F9E-24FC-6FD31E8B21F4}"/>
          </ac:cxnSpMkLst>
        </pc:cxnChg>
        <pc:cxnChg chg="del">
          <ac:chgData name="BURTON, Joanne (NHS MID AND SOUTH ESSEX ICB - 06Q)" userId="1316e26e-69db-4f47-a496-582cc7ff7952" providerId="ADAL" clId="{5CCD9827-EEDC-4B2D-A77D-3B640BB80032}" dt="2024-07-04T10:15:57.093" v="4191" actId="478"/>
          <ac:cxnSpMkLst>
            <pc:docMk/>
            <pc:sldMk cId="3504130409" sldId="265"/>
            <ac:cxnSpMk id="22" creationId="{DED904F3-3506-6E53-1BBF-1E865845B1F9}"/>
          </ac:cxnSpMkLst>
        </pc:cxnChg>
        <pc:cxnChg chg="del">
          <ac:chgData name="BURTON, Joanne (NHS MID AND SOUTH ESSEX ICB - 06Q)" userId="1316e26e-69db-4f47-a496-582cc7ff7952" providerId="ADAL" clId="{5CCD9827-EEDC-4B2D-A77D-3B640BB80032}" dt="2024-07-04T10:17:56.327" v="4281" actId="478"/>
          <ac:cxnSpMkLst>
            <pc:docMk/>
            <pc:sldMk cId="3504130409" sldId="265"/>
            <ac:cxnSpMk id="32" creationId="{72D0DFAC-72DD-2D7C-8D3C-A185DC8B8E02}"/>
          </ac:cxnSpMkLst>
        </pc:cxnChg>
        <pc:cxnChg chg="del">
          <ac:chgData name="BURTON, Joanne (NHS MID AND SOUTH ESSEX ICB - 06Q)" userId="1316e26e-69db-4f47-a496-582cc7ff7952" providerId="ADAL" clId="{5CCD9827-EEDC-4B2D-A77D-3B640BB80032}" dt="2024-07-04T10:15:57.093" v="4191" actId="478"/>
          <ac:cxnSpMkLst>
            <pc:docMk/>
            <pc:sldMk cId="3504130409" sldId="265"/>
            <ac:cxnSpMk id="33" creationId="{19AA3FFB-3E66-E460-2D84-DA03CF177BE4}"/>
          </ac:cxnSpMkLst>
        </pc:cxnChg>
        <pc:cxnChg chg="del">
          <ac:chgData name="BURTON, Joanne (NHS MID AND SOUTH ESSEX ICB - 06Q)" userId="1316e26e-69db-4f47-a496-582cc7ff7952" providerId="ADAL" clId="{5CCD9827-EEDC-4B2D-A77D-3B640BB80032}" dt="2024-07-04T10:15:57.093" v="4191" actId="478"/>
          <ac:cxnSpMkLst>
            <pc:docMk/>
            <pc:sldMk cId="3504130409" sldId="265"/>
            <ac:cxnSpMk id="34" creationId="{7A4A0287-EFCB-BC37-7B3E-349159B828AA}"/>
          </ac:cxnSpMkLst>
        </pc:cxnChg>
        <pc:cxnChg chg="del">
          <ac:chgData name="BURTON, Joanne (NHS MID AND SOUTH ESSEX ICB - 06Q)" userId="1316e26e-69db-4f47-a496-582cc7ff7952" providerId="ADAL" clId="{5CCD9827-EEDC-4B2D-A77D-3B640BB80032}" dt="2024-07-04T10:18:01.178" v="4284" actId="478"/>
          <ac:cxnSpMkLst>
            <pc:docMk/>
            <pc:sldMk cId="3504130409" sldId="265"/>
            <ac:cxnSpMk id="36" creationId="{B08E54A6-F903-EC89-5810-B0062592FE18}"/>
          </ac:cxnSpMkLst>
        </pc:cxnChg>
        <pc:cxnChg chg="del">
          <ac:chgData name="BURTON, Joanne (NHS MID AND SOUTH ESSEX ICB - 06Q)" userId="1316e26e-69db-4f47-a496-582cc7ff7952" providerId="ADAL" clId="{5CCD9827-EEDC-4B2D-A77D-3B640BB80032}" dt="2024-07-04T10:18:04.171" v="4286" actId="478"/>
          <ac:cxnSpMkLst>
            <pc:docMk/>
            <pc:sldMk cId="3504130409" sldId="265"/>
            <ac:cxnSpMk id="37" creationId="{B736F0D5-DF04-507E-7457-B19878112D3F}"/>
          </ac:cxnSpMkLst>
        </pc:cxnChg>
        <pc:cxnChg chg="del">
          <ac:chgData name="BURTON, Joanne (NHS MID AND SOUTH ESSEX ICB - 06Q)" userId="1316e26e-69db-4f47-a496-582cc7ff7952" providerId="ADAL" clId="{5CCD9827-EEDC-4B2D-A77D-3B640BB80032}" dt="2024-07-04T10:18:05.242" v="4287" actId="478"/>
          <ac:cxnSpMkLst>
            <pc:docMk/>
            <pc:sldMk cId="3504130409" sldId="265"/>
            <ac:cxnSpMk id="38" creationId="{C894AA02-B063-1233-02E0-13BF1C655D22}"/>
          </ac:cxnSpMkLst>
        </pc:cxnChg>
      </pc:sldChg>
      <pc:sldChg chg="addSp delSp modSp add mod">
        <pc:chgData name="BURTON, Joanne (NHS MID AND SOUTH ESSEX ICB - 06Q)" userId="1316e26e-69db-4f47-a496-582cc7ff7952" providerId="ADAL" clId="{5CCD9827-EEDC-4B2D-A77D-3B640BB80032}" dt="2024-10-10T11:54:09.668" v="6609" actId="20577"/>
        <pc:sldMkLst>
          <pc:docMk/>
          <pc:sldMk cId="1834382824" sldId="266"/>
        </pc:sldMkLst>
        <pc:spChg chg="mod">
          <ac:chgData name="BURTON, Joanne (NHS MID AND SOUTH ESSEX ICB - 06Q)" userId="1316e26e-69db-4f47-a496-582cc7ff7952" providerId="ADAL" clId="{5CCD9827-EEDC-4B2D-A77D-3B640BB80032}" dt="2024-10-10T11:54:09.668" v="6609" actId="20577"/>
          <ac:spMkLst>
            <pc:docMk/>
            <pc:sldMk cId="1834382824" sldId="266"/>
            <ac:spMk id="4" creationId="{8699D029-2F23-614B-C971-BACBDB1C7F17}"/>
          </ac:spMkLst>
        </pc:spChg>
        <pc:graphicFrameChg chg="modGraphic">
          <ac:chgData name="BURTON, Joanne (NHS MID AND SOUTH ESSEX ICB - 06Q)" userId="1316e26e-69db-4f47-a496-582cc7ff7952" providerId="ADAL" clId="{5CCD9827-EEDC-4B2D-A77D-3B640BB80032}" dt="2024-07-04T10:55:36.532" v="4445" actId="20577"/>
          <ac:graphicFrameMkLst>
            <pc:docMk/>
            <pc:sldMk cId="1834382824" sldId="266"/>
            <ac:graphicFrameMk id="11" creationId="{11311CF0-3E0E-BB08-4186-0F116B3843D4}"/>
          </ac:graphicFrameMkLst>
        </pc:graphicFrameChg>
        <pc:picChg chg="add mod">
          <ac:chgData name="BURTON, Joanne (NHS MID AND SOUTH ESSEX ICB - 06Q)" userId="1316e26e-69db-4f47-a496-582cc7ff7952" providerId="ADAL" clId="{5CCD9827-EEDC-4B2D-A77D-3B640BB80032}" dt="2024-07-04T12:16:08.563" v="4569"/>
          <ac:picMkLst>
            <pc:docMk/>
            <pc:sldMk cId="1834382824" sldId="266"/>
            <ac:picMk id="2" creationId="{0A9338F7-1C49-74C0-2434-5D7CD0BAF36C}"/>
          </ac:picMkLst>
        </pc:picChg>
        <pc:picChg chg="add mod">
          <ac:chgData name="BURTON, Joanne (NHS MID AND SOUTH ESSEX ICB - 06Q)" userId="1316e26e-69db-4f47-a496-582cc7ff7952" providerId="ADAL" clId="{5CCD9827-EEDC-4B2D-A77D-3B640BB80032}" dt="2024-07-04T12:16:08.563" v="4569"/>
          <ac:picMkLst>
            <pc:docMk/>
            <pc:sldMk cId="1834382824" sldId="266"/>
            <ac:picMk id="3" creationId="{F913BE7E-4C54-1778-81FD-B42CEC963FC9}"/>
          </ac:picMkLst>
        </pc:picChg>
        <pc:picChg chg="del">
          <ac:chgData name="BURTON, Joanne (NHS MID AND SOUTH ESSEX ICB - 06Q)" userId="1316e26e-69db-4f47-a496-582cc7ff7952" providerId="ADAL" clId="{5CCD9827-EEDC-4B2D-A77D-3B640BB80032}" dt="2024-07-04T10:53:47.623" v="4411" actId="478"/>
          <ac:picMkLst>
            <pc:docMk/>
            <pc:sldMk cId="1834382824" sldId="266"/>
            <ac:picMk id="5" creationId="{3AB6D53C-75D1-7F61-38CA-B33DFB4999D9}"/>
          </ac:picMkLst>
        </pc:picChg>
        <pc:picChg chg="del">
          <ac:chgData name="BURTON, Joanne (NHS MID AND SOUTH ESSEX ICB - 06Q)" userId="1316e26e-69db-4f47-a496-582cc7ff7952" providerId="ADAL" clId="{5CCD9827-EEDC-4B2D-A77D-3B640BB80032}" dt="2024-07-04T12:16:06.188" v="4567" actId="478"/>
          <ac:picMkLst>
            <pc:docMk/>
            <pc:sldMk cId="1834382824" sldId="266"/>
            <ac:picMk id="9" creationId="{05CF4C56-44CA-A336-FAC5-604270425B1F}"/>
          </ac:picMkLst>
        </pc:picChg>
        <pc:picChg chg="del">
          <ac:chgData name="BURTON, Joanne (NHS MID AND SOUTH ESSEX ICB - 06Q)" userId="1316e26e-69db-4f47-a496-582cc7ff7952" providerId="ADAL" clId="{5CCD9827-EEDC-4B2D-A77D-3B640BB80032}" dt="2024-07-04T12:16:06.945" v="4568" actId="478"/>
          <ac:picMkLst>
            <pc:docMk/>
            <pc:sldMk cId="1834382824" sldId="266"/>
            <ac:picMk id="12" creationId="{718C7ACC-2DF6-21C1-8B8F-C1B9A758F1F5}"/>
          </ac:picMkLst>
        </pc:picChg>
      </pc:sldChg>
    </pc:docChg>
  </pc:docChgLst>
  <pc:docChgLst>
    <pc:chgData name="SHARED CARE RECORD, Mse (NHS MID AND SOUTH ESSEX ICB - 99F)" userId="5a99768a-5c97-4f58-9a36-cf0dabba9bbf" providerId="ADAL" clId="{58E3190E-3646-4B4D-89C0-369F9CF85FE7}"/>
    <pc:docChg chg="undo custSel modSld">
      <pc:chgData name="SHARED CARE RECORD, Mse (NHS MID AND SOUTH ESSEX ICB - 99F)" userId="5a99768a-5c97-4f58-9a36-cf0dabba9bbf" providerId="ADAL" clId="{58E3190E-3646-4B4D-89C0-369F9CF85FE7}" dt="2024-06-26T14:44:15.225" v="1970" actId="1076"/>
      <pc:docMkLst>
        <pc:docMk/>
      </pc:docMkLst>
      <pc:sldChg chg="addSp delSp modSp mod">
        <pc:chgData name="SHARED CARE RECORD, Mse (NHS MID AND SOUTH ESSEX ICB - 99F)" userId="5a99768a-5c97-4f58-9a36-cf0dabba9bbf" providerId="ADAL" clId="{58E3190E-3646-4B4D-89C0-369F9CF85FE7}" dt="2024-06-26T14:44:15.225" v="1970" actId="1076"/>
        <pc:sldMkLst>
          <pc:docMk/>
          <pc:sldMk cId="2478957160" sldId="256"/>
        </pc:sldMkLst>
        <pc:spChg chg="mod">
          <ac:chgData name="SHARED CARE RECORD, Mse (NHS MID AND SOUTH ESSEX ICB - 99F)" userId="5a99768a-5c97-4f58-9a36-cf0dabba9bbf" providerId="ADAL" clId="{58E3190E-3646-4B4D-89C0-369F9CF85FE7}" dt="2024-06-26T14:11:19.818" v="1522" actId="1036"/>
          <ac:spMkLst>
            <pc:docMk/>
            <pc:sldMk cId="2478957160" sldId="256"/>
            <ac:spMk id="2" creationId="{20F34679-3210-ABF0-7053-838E858DD39D}"/>
          </ac:spMkLst>
        </pc:spChg>
        <pc:spChg chg="add mod">
          <ac:chgData name="SHARED CARE RECORD, Mse (NHS MID AND SOUTH ESSEX ICB - 99F)" userId="5a99768a-5c97-4f58-9a36-cf0dabba9bbf" providerId="ADAL" clId="{58E3190E-3646-4B4D-89C0-369F9CF85FE7}" dt="2024-06-26T14:44:15.225" v="1970" actId="1076"/>
          <ac:spMkLst>
            <pc:docMk/>
            <pc:sldMk cId="2478957160" sldId="256"/>
            <ac:spMk id="3" creationId="{3CD33876-5A86-B8C3-A2C9-64C8CDCFF245}"/>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7" creationId="{AA936FFD-6571-25D5-EEC7-F320C9B2F989}"/>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8" creationId="{737D329A-71A7-F7E2-1D73-1ED81935B18C}"/>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9" creationId="{A0252AD0-077D-7E40-047E-E672339BF192}"/>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10" creationId="{B0D2BA35-FD47-4B66-75DE-8F2F4D35F538}"/>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11" creationId="{56081B12-3C97-54D7-5D58-148851E95105}"/>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12" creationId="{B61E1B91-F57E-11F0-17DA-13A5EED7B968}"/>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13" creationId="{315085C0-5969-F54B-A83F-0C9907ABD845}"/>
          </ac:spMkLst>
        </pc:spChg>
        <pc:spChg chg="mod">
          <ac:chgData name="SHARED CARE RECORD, Mse (NHS MID AND SOUTH ESSEX ICB - 99F)" userId="5a99768a-5c97-4f58-9a36-cf0dabba9bbf" providerId="ADAL" clId="{58E3190E-3646-4B4D-89C0-369F9CF85FE7}" dt="2024-06-26T14:11:19.818" v="1522" actId="1036"/>
          <ac:spMkLst>
            <pc:docMk/>
            <pc:sldMk cId="2478957160" sldId="256"/>
            <ac:spMk id="14" creationId="{413FF00C-D897-B1BD-4C3E-77E558490D32}"/>
          </ac:spMkLst>
        </pc:spChg>
        <pc:graphicFrameChg chg="mod modGraphic">
          <ac:chgData name="SHARED CARE RECORD, Mse (NHS MID AND SOUTH ESSEX ICB - 99F)" userId="5a99768a-5c97-4f58-9a36-cf0dabba9bbf" providerId="ADAL" clId="{58E3190E-3646-4B4D-89C0-369F9CF85FE7}" dt="2024-06-26T14:40:32.670" v="1936" actId="1076"/>
          <ac:graphicFrameMkLst>
            <pc:docMk/>
            <pc:sldMk cId="2478957160" sldId="256"/>
            <ac:graphicFrameMk id="4" creationId="{19CADF50-0D8D-306A-2F1F-C46D3CCFF4FC}"/>
          </ac:graphicFrameMkLst>
        </pc:graphicFrameChg>
        <pc:picChg chg="del mod">
          <ac:chgData name="SHARED CARE RECORD, Mse (NHS MID AND SOUTH ESSEX ICB - 99F)" userId="5a99768a-5c97-4f58-9a36-cf0dabba9bbf" providerId="ADAL" clId="{58E3190E-3646-4B4D-89C0-369F9CF85FE7}" dt="2024-06-26T09:52:51.519" v="875" actId="478"/>
          <ac:picMkLst>
            <pc:docMk/>
            <pc:sldMk cId="2478957160" sldId="256"/>
            <ac:picMk id="6" creationId="{381F7E0B-E9D8-1933-E2BF-34032E2804EA}"/>
          </ac:picMkLst>
        </pc:picChg>
        <pc:picChg chg="add mod">
          <ac:chgData name="SHARED CARE RECORD, Mse (NHS MID AND SOUTH ESSEX ICB - 99F)" userId="5a99768a-5c97-4f58-9a36-cf0dabba9bbf" providerId="ADAL" clId="{58E3190E-3646-4B4D-89C0-369F9CF85FE7}" dt="2024-06-26T14:40:37.463" v="1937" actId="1076"/>
          <ac:picMkLst>
            <pc:docMk/>
            <pc:sldMk cId="2478957160" sldId="256"/>
            <ac:picMk id="15" creationId="{2832189F-15A0-62A7-5023-58A613587E1C}"/>
          </ac:picMkLst>
        </pc:picChg>
      </pc:sldChg>
      <pc:sldChg chg="addSp delSp modSp mod">
        <pc:chgData name="SHARED CARE RECORD, Mse (NHS MID AND SOUTH ESSEX ICB - 99F)" userId="5a99768a-5c97-4f58-9a36-cf0dabba9bbf" providerId="ADAL" clId="{58E3190E-3646-4B4D-89C0-369F9CF85FE7}" dt="2024-06-26T14:42:43.440" v="1969" actId="1076"/>
        <pc:sldMkLst>
          <pc:docMk/>
          <pc:sldMk cId="655717758" sldId="258"/>
        </pc:sldMkLst>
        <pc:spChg chg="add mod">
          <ac:chgData name="SHARED CARE RECORD, Mse (NHS MID AND SOUTH ESSEX ICB - 99F)" userId="5a99768a-5c97-4f58-9a36-cf0dabba9bbf" providerId="ADAL" clId="{58E3190E-3646-4B4D-89C0-369F9CF85FE7}" dt="2024-06-26T14:40:55.334" v="1939" actId="1076"/>
          <ac:spMkLst>
            <pc:docMk/>
            <pc:sldMk cId="655717758" sldId="258"/>
            <ac:spMk id="5" creationId="{3CD33876-5A86-B8C3-A2C9-64C8CDCFF245}"/>
          </ac:spMkLst>
        </pc:spChg>
        <pc:spChg chg="mod">
          <ac:chgData name="SHARED CARE RECORD, Mse (NHS MID AND SOUTH ESSEX ICB - 99F)" userId="5a99768a-5c97-4f58-9a36-cf0dabba9bbf" providerId="ADAL" clId="{58E3190E-3646-4B4D-89C0-369F9CF85FE7}" dt="2024-06-10T13:06:11.537" v="592" actId="20577"/>
          <ac:spMkLst>
            <pc:docMk/>
            <pc:sldMk cId="655717758" sldId="258"/>
            <ac:spMk id="8" creationId="{737D329A-71A7-F7E2-1D73-1ED81935B18C}"/>
          </ac:spMkLst>
        </pc:spChg>
        <pc:grpChg chg="mod">
          <ac:chgData name="SHARED CARE RECORD, Mse (NHS MID AND SOUTH ESSEX ICB - 99F)" userId="5a99768a-5c97-4f58-9a36-cf0dabba9bbf" providerId="ADAL" clId="{58E3190E-3646-4B4D-89C0-369F9CF85FE7}" dt="2024-06-26T11:38:45.635" v="1286" actId="1036"/>
          <ac:grpSpMkLst>
            <pc:docMk/>
            <pc:sldMk cId="655717758" sldId="258"/>
            <ac:grpSpMk id="3" creationId="{0E4E48BB-2690-944E-D23B-1F0D06F5C7AD}"/>
          </ac:grpSpMkLst>
        </pc:grpChg>
        <pc:graphicFrameChg chg="mod modGraphic">
          <ac:chgData name="SHARED CARE RECORD, Mse (NHS MID AND SOUTH ESSEX ICB - 99F)" userId="5a99768a-5c97-4f58-9a36-cf0dabba9bbf" providerId="ADAL" clId="{58E3190E-3646-4B4D-89C0-369F9CF85FE7}" dt="2024-06-26T14:42:34.263" v="1966" actId="1035"/>
          <ac:graphicFrameMkLst>
            <pc:docMk/>
            <pc:sldMk cId="655717758" sldId="258"/>
            <ac:graphicFrameMk id="4" creationId="{19CADF50-0D8D-306A-2F1F-C46D3CCFF4FC}"/>
          </ac:graphicFrameMkLst>
        </pc:graphicFrameChg>
        <pc:picChg chg="del mod">
          <ac:chgData name="SHARED CARE RECORD, Mse (NHS MID AND SOUTH ESSEX ICB - 99F)" userId="5a99768a-5c97-4f58-9a36-cf0dabba9bbf" providerId="ADAL" clId="{58E3190E-3646-4B4D-89C0-369F9CF85FE7}" dt="2024-06-26T09:55:11.946" v="901" actId="478"/>
          <ac:picMkLst>
            <pc:docMk/>
            <pc:sldMk cId="655717758" sldId="258"/>
            <ac:picMk id="6" creationId="{381F7E0B-E9D8-1933-E2BF-34032E2804EA}"/>
          </ac:picMkLst>
        </pc:picChg>
        <pc:picChg chg="add mod">
          <ac:chgData name="SHARED CARE RECORD, Mse (NHS MID AND SOUTH ESSEX ICB - 99F)" userId="5a99768a-5c97-4f58-9a36-cf0dabba9bbf" providerId="ADAL" clId="{58E3190E-3646-4B4D-89C0-369F9CF85FE7}" dt="2024-06-26T14:42:43.440" v="1969" actId="1076"/>
          <ac:picMkLst>
            <pc:docMk/>
            <pc:sldMk cId="655717758" sldId="258"/>
            <ac:picMk id="15" creationId="{77B48324-29C1-49E0-3C8B-4F13BCDEC7C1}"/>
          </ac:picMkLst>
        </pc:picChg>
      </pc:sldChg>
    </pc:docChg>
  </pc:docChgLst>
  <pc:docChgLst>
    <pc:chgData name="BURTON, Joanne (NHS MID AND SOUTH ESSEX ICB - 06Q)" userId="1316e26e-69db-4f47-a496-582cc7ff7952" providerId="ADAL" clId="{58E3190E-3646-4B4D-89C0-369F9CF85FE7}"/>
    <pc:docChg chg="custSel addSld modSld">
      <pc:chgData name="BURTON, Joanne (NHS MID AND SOUTH ESSEX ICB - 06Q)" userId="1316e26e-69db-4f47-a496-582cc7ff7952" providerId="ADAL" clId="{58E3190E-3646-4B4D-89C0-369F9CF85FE7}" dt="2024-07-01T13:24:11.998" v="27" actId="20577"/>
      <pc:docMkLst>
        <pc:docMk/>
      </pc:docMkLst>
      <pc:sldChg chg="modSp mod">
        <pc:chgData name="BURTON, Joanne (NHS MID AND SOUTH ESSEX ICB - 06Q)" userId="1316e26e-69db-4f47-a496-582cc7ff7952" providerId="ADAL" clId="{58E3190E-3646-4B4D-89C0-369F9CF85FE7}" dt="2024-07-01T13:24:02.862" v="20" actId="20577"/>
        <pc:sldMkLst>
          <pc:docMk/>
          <pc:sldMk cId="2478957160" sldId="256"/>
        </pc:sldMkLst>
        <pc:graphicFrameChg chg="modGraphic">
          <ac:chgData name="BURTON, Joanne (NHS MID AND SOUTH ESSEX ICB - 06Q)" userId="1316e26e-69db-4f47-a496-582cc7ff7952" providerId="ADAL" clId="{58E3190E-3646-4B4D-89C0-369F9CF85FE7}" dt="2024-07-01T13:24:02.862" v="20" actId="20577"/>
          <ac:graphicFrameMkLst>
            <pc:docMk/>
            <pc:sldMk cId="2478957160" sldId="256"/>
            <ac:graphicFrameMk id="4" creationId="{19CADF50-0D8D-306A-2F1F-C46D3CCFF4FC}"/>
          </ac:graphicFrameMkLst>
        </pc:graphicFrameChg>
      </pc:sldChg>
      <pc:sldChg chg="modSp mod">
        <pc:chgData name="BURTON, Joanne (NHS MID AND SOUTH ESSEX ICB - 06Q)" userId="1316e26e-69db-4f47-a496-582cc7ff7952" providerId="ADAL" clId="{58E3190E-3646-4B4D-89C0-369F9CF85FE7}" dt="2024-07-01T13:24:11.998" v="27" actId="20577"/>
        <pc:sldMkLst>
          <pc:docMk/>
          <pc:sldMk cId="655717758" sldId="258"/>
        </pc:sldMkLst>
        <pc:graphicFrameChg chg="modGraphic">
          <ac:chgData name="BURTON, Joanne (NHS MID AND SOUTH ESSEX ICB - 06Q)" userId="1316e26e-69db-4f47-a496-582cc7ff7952" providerId="ADAL" clId="{58E3190E-3646-4B4D-89C0-369F9CF85FE7}" dt="2024-07-01T13:24:11.998" v="27" actId="20577"/>
          <ac:graphicFrameMkLst>
            <pc:docMk/>
            <pc:sldMk cId="655717758" sldId="258"/>
            <ac:graphicFrameMk id="4" creationId="{19CADF50-0D8D-306A-2F1F-C46D3CCFF4FC}"/>
          </ac:graphicFrameMkLst>
        </pc:graphicFrameChg>
      </pc:sldChg>
      <pc:sldChg chg="addSp delSp modSp add mod">
        <pc:chgData name="BURTON, Joanne (NHS MID AND SOUTH ESSEX ICB - 06Q)" userId="1316e26e-69db-4f47-a496-582cc7ff7952" providerId="ADAL" clId="{58E3190E-3646-4B4D-89C0-369F9CF85FE7}" dt="2024-07-01T13:22:49.460" v="11" actId="1076"/>
        <pc:sldMkLst>
          <pc:docMk/>
          <pc:sldMk cId="1347084216" sldId="259"/>
        </pc:sldMkLst>
        <pc:spChg chg="del mod">
          <ac:chgData name="BURTON, Joanne (NHS MID AND SOUTH ESSEX ICB - 06Q)" userId="1316e26e-69db-4f47-a496-582cc7ff7952" providerId="ADAL" clId="{58E3190E-3646-4B4D-89C0-369F9CF85FE7}" dt="2024-07-01T13:21:31.579" v="4" actId="478"/>
          <ac:spMkLst>
            <pc:docMk/>
            <pc:sldMk cId="1347084216" sldId="259"/>
            <ac:spMk id="5" creationId="{3CD33876-5A86-B8C3-A2C9-64C8CDCFF245}"/>
          </ac:spMkLst>
        </pc:spChg>
        <pc:spChg chg="add mod">
          <ac:chgData name="BURTON, Joanne (NHS MID AND SOUTH ESSEX ICB - 06Q)" userId="1316e26e-69db-4f47-a496-582cc7ff7952" providerId="ADAL" clId="{58E3190E-3646-4B4D-89C0-369F9CF85FE7}" dt="2024-07-01T13:22:49.460" v="11" actId="1076"/>
          <ac:spMkLst>
            <pc:docMk/>
            <pc:sldMk cId="1347084216" sldId="259"/>
            <ac:spMk id="6" creationId="{81B4EB3D-48A2-3B57-5F57-815F4F321C29}"/>
          </ac:spMkLst>
        </pc:spChg>
        <pc:spChg chg="mod">
          <ac:chgData name="BURTON, Joanne (NHS MID AND SOUTH ESSEX ICB - 06Q)" userId="1316e26e-69db-4f47-a496-582cc7ff7952" providerId="ADAL" clId="{58E3190E-3646-4B4D-89C0-369F9CF85FE7}" dt="2024-07-01T13:21:32.763" v="5" actId="6549"/>
          <ac:spMkLst>
            <pc:docMk/>
            <pc:sldMk cId="1347084216" sldId="259"/>
            <ac:spMk id="8" creationId="{737D329A-71A7-F7E2-1D73-1ED81935B18C}"/>
          </ac:spMkLst>
        </pc:spChg>
        <pc:grpChg chg="del">
          <ac:chgData name="BURTON, Joanne (NHS MID AND SOUTH ESSEX ICB - 06Q)" userId="1316e26e-69db-4f47-a496-582cc7ff7952" providerId="ADAL" clId="{58E3190E-3646-4B4D-89C0-369F9CF85FE7}" dt="2024-07-01T13:21:34.750" v="6" actId="478"/>
          <ac:grpSpMkLst>
            <pc:docMk/>
            <pc:sldMk cId="1347084216" sldId="259"/>
            <ac:grpSpMk id="3" creationId="{0E4E48BB-2690-944E-D23B-1F0D06F5C7AD}"/>
          </ac:grpSpMkLst>
        </pc:grpChg>
        <pc:graphicFrameChg chg="del">
          <ac:chgData name="BURTON, Joanne (NHS MID AND SOUTH ESSEX ICB - 06Q)" userId="1316e26e-69db-4f47-a496-582cc7ff7952" providerId="ADAL" clId="{58E3190E-3646-4B4D-89C0-369F9CF85FE7}" dt="2024-07-01T13:21:27.178" v="1" actId="478"/>
          <ac:graphicFrameMkLst>
            <pc:docMk/>
            <pc:sldMk cId="1347084216" sldId="259"/>
            <ac:graphicFrameMk id="4" creationId="{19CADF50-0D8D-306A-2F1F-C46D3CCFF4FC}"/>
          </ac:graphicFrameMkLst>
        </pc:graphicFrameChg>
        <pc:picChg chg="del">
          <ac:chgData name="BURTON, Joanne (NHS MID AND SOUTH ESSEX ICB - 06Q)" userId="1316e26e-69db-4f47-a496-582cc7ff7952" providerId="ADAL" clId="{58E3190E-3646-4B4D-89C0-369F9CF85FE7}" dt="2024-07-01T13:21:29.790" v="3" actId="478"/>
          <ac:picMkLst>
            <pc:docMk/>
            <pc:sldMk cId="1347084216" sldId="259"/>
            <ac:picMk id="15" creationId="{77B48324-29C1-49E0-3C8B-4F13BCDEC7C1}"/>
          </ac:picMkLst>
        </pc:picChg>
      </pc:sldChg>
    </pc:docChg>
  </pc:docChgLst>
  <pc:docChgLst>
    <pc:chgData name="NELLIST, Joe (NHS MID AND SOUTH ESSEX ICB - 06Q)" userId="S::joe.nellist@nhs.net::9e720bd4-2a6b-49b0-8a40-943df34c2f4b" providerId="AD" clId="Web-{52ACB0AF-7D8D-5B2C-67BA-E1C9DE70F9CC}"/>
    <pc:docChg chg="modSld">
      <pc:chgData name="NELLIST, Joe (NHS MID AND SOUTH ESSEX ICB - 06Q)" userId="S::joe.nellist@nhs.net::9e720bd4-2a6b-49b0-8a40-943df34c2f4b" providerId="AD" clId="Web-{52ACB0AF-7D8D-5B2C-67BA-E1C9DE70F9CC}" dt="2024-08-13T14:49:10.678" v="5" actId="14100"/>
      <pc:docMkLst>
        <pc:docMk/>
      </pc:docMkLst>
      <pc:sldChg chg="modSp">
        <pc:chgData name="NELLIST, Joe (NHS MID AND SOUTH ESSEX ICB - 06Q)" userId="S::joe.nellist@nhs.net::9e720bd4-2a6b-49b0-8a40-943df34c2f4b" providerId="AD" clId="Web-{52ACB0AF-7D8D-5B2C-67BA-E1C9DE70F9CC}" dt="2024-08-13T14:48:29.160" v="1" actId="20577"/>
        <pc:sldMkLst>
          <pc:docMk/>
          <pc:sldMk cId="2648886566" sldId="260"/>
        </pc:sldMkLst>
        <pc:spChg chg="mod">
          <ac:chgData name="NELLIST, Joe (NHS MID AND SOUTH ESSEX ICB - 06Q)" userId="S::joe.nellist@nhs.net::9e720bd4-2a6b-49b0-8a40-943df34c2f4b" providerId="AD" clId="Web-{52ACB0AF-7D8D-5B2C-67BA-E1C9DE70F9CC}" dt="2024-08-13T14:48:29.160" v="1" actId="20577"/>
          <ac:spMkLst>
            <pc:docMk/>
            <pc:sldMk cId="2648886566" sldId="260"/>
            <ac:spMk id="29" creationId="{2CEA16F5-259E-54B8-B1A1-71D6DE7900B6}"/>
          </ac:spMkLst>
        </pc:spChg>
      </pc:sldChg>
      <pc:sldChg chg="modSp">
        <pc:chgData name="NELLIST, Joe (NHS MID AND SOUTH ESSEX ICB - 06Q)" userId="S::joe.nellist@nhs.net::9e720bd4-2a6b-49b0-8a40-943df34c2f4b" providerId="AD" clId="Web-{52ACB0AF-7D8D-5B2C-67BA-E1C9DE70F9CC}" dt="2024-08-13T14:49:10.678" v="5" actId="14100"/>
        <pc:sldMkLst>
          <pc:docMk/>
          <pc:sldMk cId="2218627050" sldId="264"/>
        </pc:sldMkLst>
        <pc:spChg chg="mod">
          <ac:chgData name="NELLIST, Joe (NHS MID AND SOUTH ESSEX ICB - 06Q)" userId="S::joe.nellist@nhs.net::9e720bd4-2a6b-49b0-8a40-943df34c2f4b" providerId="AD" clId="Web-{52ACB0AF-7D8D-5B2C-67BA-E1C9DE70F9CC}" dt="2024-08-13T14:49:05.740" v="4" actId="20577"/>
          <ac:spMkLst>
            <pc:docMk/>
            <pc:sldMk cId="2218627050" sldId="264"/>
            <ac:spMk id="21" creationId="{614E1708-5664-2198-56AC-98CAA09FFDC9}"/>
          </ac:spMkLst>
        </pc:spChg>
        <pc:spChg chg="mod">
          <ac:chgData name="NELLIST, Joe (NHS MID AND SOUTH ESSEX ICB - 06Q)" userId="S::joe.nellist@nhs.net::9e720bd4-2a6b-49b0-8a40-943df34c2f4b" providerId="AD" clId="Web-{52ACB0AF-7D8D-5B2C-67BA-E1C9DE70F9CC}" dt="2024-08-13T14:49:10.678" v="5" actId="14100"/>
          <ac:spMkLst>
            <pc:docMk/>
            <pc:sldMk cId="2218627050" sldId="264"/>
            <ac:spMk id="24" creationId="{38607AE2-76E2-8E35-F2E9-43014D8DCC3A}"/>
          </ac:spMkLst>
        </pc:spChg>
      </pc:sldChg>
    </pc:docChg>
  </pc:docChgLst>
  <pc:docChgLst>
    <pc:chgData name="SHARED CARE RECORD, Mse (NHS MID AND SOUTH ESSEX ICB - 99F)" userId="5a99768a-5c97-4f58-9a36-cf0dabba9bbf" providerId="ADAL" clId="{5CCD9827-EEDC-4B2D-A77D-3B640BB80032}"/>
    <pc:docChg chg="undo custSel modSld">
      <pc:chgData name="SHARED CARE RECORD, Mse (NHS MID AND SOUTH ESSEX ICB - 99F)" userId="5a99768a-5c97-4f58-9a36-cf0dabba9bbf" providerId="ADAL" clId="{5CCD9827-EEDC-4B2D-A77D-3B640BB80032}" dt="2024-09-18T14:19:29.351" v="3884" actId="20577"/>
      <pc:docMkLst>
        <pc:docMk/>
      </pc:docMkLst>
      <pc:sldChg chg="delSp modSp mod">
        <pc:chgData name="SHARED CARE RECORD, Mse (NHS MID AND SOUTH ESSEX ICB - 99F)" userId="5a99768a-5c97-4f58-9a36-cf0dabba9bbf" providerId="ADAL" clId="{5CCD9827-EEDC-4B2D-A77D-3B640BB80032}" dt="2024-09-17T09:57:19.855" v="3748" actId="20577"/>
        <pc:sldMkLst>
          <pc:docMk/>
          <pc:sldMk cId="2478957160" sldId="256"/>
        </pc:sldMkLst>
        <pc:spChg chg="mod">
          <ac:chgData name="SHARED CARE RECORD, Mse (NHS MID AND SOUTH ESSEX ICB - 99F)" userId="5a99768a-5c97-4f58-9a36-cf0dabba9bbf" providerId="ADAL" clId="{5CCD9827-EEDC-4B2D-A77D-3B640BB80032}" dt="2024-07-12T15:34:12.664" v="333" actId="1036"/>
          <ac:spMkLst>
            <pc:docMk/>
            <pc:sldMk cId="2478957160" sldId="256"/>
            <ac:spMk id="2" creationId="{20F34679-3210-ABF0-7053-838E858DD39D}"/>
          </ac:spMkLst>
        </pc:spChg>
        <pc:spChg chg="del mod">
          <ac:chgData name="SHARED CARE RECORD, Mse (NHS MID AND SOUTH ESSEX ICB - 99F)" userId="5a99768a-5c97-4f58-9a36-cf0dabba9bbf" providerId="ADAL" clId="{5CCD9827-EEDC-4B2D-A77D-3B640BB80032}" dt="2024-07-16T08:18:22.693" v="617" actId="478"/>
          <ac:spMkLst>
            <pc:docMk/>
            <pc:sldMk cId="2478957160" sldId="256"/>
            <ac:spMk id="3" creationId="{3CD33876-5A86-B8C3-A2C9-64C8CDCFF245}"/>
          </ac:spMkLst>
        </pc:spChg>
        <pc:spChg chg="mod">
          <ac:chgData name="SHARED CARE RECORD, Mse (NHS MID AND SOUTH ESSEX ICB - 99F)" userId="5a99768a-5c97-4f58-9a36-cf0dabba9bbf" providerId="ADAL" clId="{5CCD9827-EEDC-4B2D-A77D-3B640BB80032}" dt="2024-09-17T09:57:19.855" v="3748" actId="20577"/>
          <ac:spMkLst>
            <pc:docMk/>
            <pc:sldMk cId="2478957160" sldId="256"/>
            <ac:spMk id="3" creationId="{B649BEFF-F6DC-FCCA-007E-23259B832977}"/>
          </ac:spMkLst>
        </pc:spChg>
        <pc:spChg chg="mod ord">
          <ac:chgData name="SHARED CARE RECORD, Mse (NHS MID AND SOUTH ESSEX ICB - 99F)" userId="5a99768a-5c97-4f58-9a36-cf0dabba9bbf" providerId="ADAL" clId="{5CCD9827-EEDC-4B2D-A77D-3B640BB80032}" dt="2024-09-17T09:45:22.026" v="2763" actId="1035"/>
          <ac:spMkLst>
            <pc:docMk/>
            <pc:sldMk cId="2478957160" sldId="256"/>
            <ac:spMk id="5" creationId="{F915EAB0-E389-E3A2-ADAA-7C49BF634080}"/>
          </ac:spMkLst>
        </pc:spChg>
        <pc:spChg chg="mod">
          <ac:chgData name="SHARED CARE RECORD, Mse (NHS MID AND SOUTH ESSEX ICB - 99F)" userId="5a99768a-5c97-4f58-9a36-cf0dabba9bbf" providerId="ADAL" clId="{5CCD9827-EEDC-4B2D-A77D-3B640BB80032}" dt="2024-07-12T15:34:12.664" v="333" actId="1036"/>
          <ac:spMkLst>
            <pc:docMk/>
            <pc:sldMk cId="2478957160" sldId="256"/>
            <ac:spMk id="7" creationId="{AA936FFD-6571-25D5-EEC7-F320C9B2F989}"/>
          </ac:spMkLst>
        </pc:spChg>
        <pc:spChg chg="mod">
          <ac:chgData name="SHARED CARE RECORD, Mse (NHS MID AND SOUTH ESSEX ICB - 99F)" userId="5a99768a-5c97-4f58-9a36-cf0dabba9bbf" providerId="ADAL" clId="{5CCD9827-EEDC-4B2D-A77D-3B640BB80032}" dt="2024-09-17T09:49:53.860" v="3051" actId="20577"/>
          <ac:spMkLst>
            <pc:docMk/>
            <pc:sldMk cId="2478957160" sldId="256"/>
            <ac:spMk id="8" creationId="{737D329A-71A7-F7E2-1D73-1ED81935B18C}"/>
          </ac:spMkLst>
        </pc:spChg>
        <pc:spChg chg="mod">
          <ac:chgData name="SHARED CARE RECORD, Mse (NHS MID AND SOUTH ESSEX ICB - 99F)" userId="5a99768a-5c97-4f58-9a36-cf0dabba9bbf" providerId="ADAL" clId="{5CCD9827-EEDC-4B2D-A77D-3B640BB80032}" dt="2024-07-12T15:34:12.664" v="333" actId="1036"/>
          <ac:spMkLst>
            <pc:docMk/>
            <pc:sldMk cId="2478957160" sldId="256"/>
            <ac:spMk id="9" creationId="{A0252AD0-077D-7E40-047E-E672339BF192}"/>
          </ac:spMkLst>
        </pc:spChg>
        <pc:spChg chg="mod">
          <ac:chgData name="SHARED CARE RECORD, Mse (NHS MID AND SOUTH ESSEX ICB - 99F)" userId="5a99768a-5c97-4f58-9a36-cf0dabba9bbf" providerId="ADAL" clId="{5CCD9827-EEDC-4B2D-A77D-3B640BB80032}" dt="2024-08-13T11:03:37.564" v="1882"/>
          <ac:spMkLst>
            <pc:docMk/>
            <pc:sldMk cId="2478957160" sldId="256"/>
            <ac:spMk id="10" creationId="{B0D2BA35-FD47-4B66-75DE-8F2F4D35F538}"/>
          </ac:spMkLst>
        </pc:spChg>
        <pc:spChg chg="mod">
          <ac:chgData name="SHARED CARE RECORD, Mse (NHS MID AND SOUTH ESSEX ICB - 99F)" userId="5a99768a-5c97-4f58-9a36-cf0dabba9bbf" providerId="ADAL" clId="{5CCD9827-EEDC-4B2D-A77D-3B640BB80032}" dt="2024-07-12T15:34:12.664" v="333" actId="1036"/>
          <ac:spMkLst>
            <pc:docMk/>
            <pc:sldMk cId="2478957160" sldId="256"/>
            <ac:spMk id="11" creationId="{56081B12-3C97-54D7-5D58-148851E95105}"/>
          </ac:spMkLst>
        </pc:spChg>
        <pc:spChg chg="mod">
          <ac:chgData name="SHARED CARE RECORD, Mse (NHS MID AND SOUTH ESSEX ICB - 99F)" userId="5a99768a-5c97-4f58-9a36-cf0dabba9bbf" providerId="ADAL" clId="{5CCD9827-EEDC-4B2D-A77D-3B640BB80032}" dt="2024-07-12T15:34:12.664" v="333" actId="1036"/>
          <ac:spMkLst>
            <pc:docMk/>
            <pc:sldMk cId="2478957160" sldId="256"/>
            <ac:spMk id="12" creationId="{B61E1B91-F57E-11F0-17DA-13A5EED7B968}"/>
          </ac:spMkLst>
        </pc:spChg>
        <pc:spChg chg="del mod">
          <ac:chgData name="SHARED CARE RECORD, Mse (NHS MID AND SOUTH ESSEX ICB - 99F)" userId="5a99768a-5c97-4f58-9a36-cf0dabba9bbf" providerId="ADAL" clId="{5CCD9827-EEDC-4B2D-A77D-3B640BB80032}" dt="2024-08-13T11:06:39.048" v="2082" actId="478"/>
          <ac:spMkLst>
            <pc:docMk/>
            <pc:sldMk cId="2478957160" sldId="256"/>
            <ac:spMk id="13" creationId="{315085C0-5969-F54B-A83F-0C9907ABD845}"/>
          </ac:spMkLst>
        </pc:spChg>
        <pc:spChg chg="del mod">
          <ac:chgData name="SHARED CARE RECORD, Mse (NHS MID AND SOUTH ESSEX ICB - 99F)" userId="5a99768a-5c97-4f58-9a36-cf0dabba9bbf" providerId="ADAL" clId="{5CCD9827-EEDC-4B2D-A77D-3B640BB80032}" dt="2024-08-13T11:06:42.678" v="2084" actId="478"/>
          <ac:spMkLst>
            <pc:docMk/>
            <pc:sldMk cId="2478957160" sldId="256"/>
            <ac:spMk id="14" creationId="{413FF00C-D897-B1BD-4C3E-77E558490D32}"/>
          </ac:spMkLst>
        </pc:spChg>
        <pc:graphicFrameChg chg="mod modGraphic">
          <ac:chgData name="SHARED CARE RECORD, Mse (NHS MID AND SOUTH ESSEX ICB - 99F)" userId="5a99768a-5c97-4f58-9a36-cf0dabba9bbf" providerId="ADAL" clId="{5CCD9827-EEDC-4B2D-A77D-3B640BB80032}" dt="2024-09-17T09:54:45.736" v="3636" actId="20577"/>
          <ac:graphicFrameMkLst>
            <pc:docMk/>
            <pc:sldMk cId="2478957160" sldId="256"/>
            <ac:graphicFrameMk id="4" creationId="{19CADF50-0D8D-306A-2F1F-C46D3CCFF4FC}"/>
          </ac:graphicFrameMkLst>
        </pc:graphicFrameChg>
      </pc:sldChg>
      <pc:sldChg chg="delSp modSp mod">
        <pc:chgData name="SHARED CARE RECORD, Mse (NHS MID AND SOUTH ESSEX ICB - 99F)" userId="5a99768a-5c97-4f58-9a36-cf0dabba9bbf" providerId="ADAL" clId="{5CCD9827-EEDC-4B2D-A77D-3B640BB80032}" dt="2024-09-17T09:57:30.174" v="3764" actId="20577"/>
        <pc:sldMkLst>
          <pc:docMk/>
          <pc:sldMk cId="655717758" sldId="258"/>
        </pc:sldMkLst>
        <pc:spChg chg="mod">
          <ac:chgData name="SHARED CARE RECORD, Mse (NHS MID AND SOUTH ESSEX ICB - 99F)" userId="5a99768a-5c97-4f58-9a36-cf0dabba9bbf" providerId="ADAL" clId="{5CCD9827-EEDC-4B2D-A77D-3B640BB80032}" dt="2024-09-17T09:57:30.174" v="3764" actId="20577"/>
          <ac:spMkLst>
            <pc:docMk/>
            <pc:sldMk cId="655717758" sldId="258"/>
            <ac:spMk id="5" creationId="{6A999699-0399-DCEB-A563-63147EC02576}"/>
          </ac:spMkLst>
        </pc:spChg>
        <pc:spChg chg="mod">
          <ac:chgData name="SHARED CARE RECORD, Mse (NHS MID AND SOUTH ESSEX ICB - 99F)" userId="5a99768a-5c97-4f58-9a36-cf0dabba9bbf" providerId="ADAL" clId="{5CCD9827-EEDC-4B2D-A77D-3B640BB80032}" dt="2024-07-12T15:31:41.470" v="187" actId="1035"/>
          <ac:spMkLst>
            <pc:docMk/>
            <pc:sldMk cId="655717758" sldId="258"/>
            <ac:spMk id="6" creationId="{3917652C-8780-396F-349B-BC0CC3A2AEF1}"/>
          </ac:spMkLst>
        </pc:spChg>
        <pc:spChg chg="mod">
          <ac:chgData name="SHARED CARE RECORD, Mse (NHS MID AND SOUTH ESSEX ICB - 99F)" userId="5a99768a-5c97-4f58-9a36-cf0dabba9bbf" providerId="ADAL" clId="{5CCD9827-EEDC-4B2D-A77D-3B640BB80032}" dt="2024-09-17T09:50:05.142" v="3061" actId="20577"/>
          <ac:spMkLst>
            <pc:docMk/>
            <pc:sldMk cId="655717758" sldId="258"/>
            <ac:spMk id="8" creationId="{737D329A-71A7-F7E2-1D73-1ED81935B18C}"/>
          </ac:spMkLst>
        </pc:spChg>
        <pc:spChg chg="mod">
          <ac:chgData name="SHARED CARE RECORD, Mse (NHS MID AND SOUTH ESSEX ICB - 99F)" userId="5a99768a-5c97-4f58-9a36-cf0dabba9bbf" providerId="ADAL" clId="{5CCD9827-EEDC-4B2D-A77D-3B640BB80032}" dt="2024-08-13T11:03:51.978" v="1913"/>
          <ac:spMkLst>
            <pc:docMk/>
            <pc:sldMk cId="655717758" sldId="258"/>
            <ac:spMk id="10" creationId="{B0D2BA35-FD47-4B66-75DE-8F2F4D35F538}"/>
          </ac:spMkLst>
        </pc:spChg>
        <pc:spChg chg="del">
          <ac:chgData name="SHARED CARE RECORD, Mse (NHS MID AND SOUTH ESSEX ICB - 99F)" userId="5a99768a-5c97-4f58-9a36-cf0dabba9bbf" providerId="ADAL" clId="{5CCD9827-EEDC-4B2D-A77D-3B640BB80032}" dt="2024-08-13T11:07:08.160" v="2086" actId="478"/>
          <ac:spMkLst>
            <pc:docMk/>
            <pc:sldMk cId="655717758" sldId="258"/>
            <ac:spMk id="13" creationId="{315085C0-5969-F54B-A83F-0C9907ABD845}"/>
          </ac:spMkLst>
        </pc:spChg>
        <pc:spChg chg="del">
          <ac:chgData name="SHARED CARE RECORD, Mse (NHS MID AND SOUTH ESSEX ICB - 99F)" userId="5a99768a-5c97-4f58-9a36-cf0dabba9bbf" providerId="ADAL" clId="{5CCD9827-EEDC-4B2D-A77D-3B640BB80032}" dt="2024-08-13T11:07:02.712" v="2085" actId="478"/>
          <ac:spMkLst>
            <pc:docMk/>
            <pc:sldMk cId="655717758" sldId="258"/>
            <ac:spMk id="14" creationId="{413FF00C-D897-B1BD-4C3E-77E558490D32}"/>
          </ac:spMkLst>
        </pc:spChg>
        <pc:spChg chg="del">
          <ac:chgData name="SHARED CARE RECORD, Mse (NHS MID AND SOUTH ESSEX ICB - 99F)" userId="5a99768a-5c97-4f58-9a36-cf0dabba9bbf" providerId="ADAL" clId="{5CCD9827-EEDC-4B2D-A77D-3B640BB80032}" dt="2024-07-16T08:18:30.789" v="618" actId="478"/>
          <ac:spMkLst>
            <pc:docMk/>
            <pc:sldMk cId="655717758" sldId="258"/>
            <ac:spMk id="19" creationId="{B7A0E431-102E-FBFA-C59F-4D8F75B32A89}"/>
          </ac:spMkLst>
        </pc:spChg>
        <pc:grpChg chg="mod">
          <ac:chgData name="SHARED CARE RECORD, Mse (NHS MID AND SOUTH ESSEX ICB - 99F)" userId="5a99768a-5c97-4f58-9a36-cf0dabba9bbf" providerId="ADAL" clId="{5CCD9827-EEDC-4B2D-A77D-3B640BB80032}" dt="2024-07-12T10:52:18.911" v="26" actId="1035"/>
          <ac:grpSpMkLst>
            <pc:docMk/>
            <pc:sldMk cId="655717758" sldId="258"/>
            <ac:grpSpMk id="3" creationId="{0E4E48BB-2690-944E-D23B-1F0D06F5C7AD}"/>
          </ac:grpSpMkLst>
        </pc:grpChg>
        <pc:graphicFrameChg chg="mod modGraphic">
          <ac:chgData name="SHARED CARE RECORD, Mse (NHS MID AND SOUTH ESSEX ICB - 99F)" userId="5a99768a-5c97-4f58-9a36-cf0dabba9bbf" providerId="ADAL" clId="{5CCD9827-EEDC-4B2D-A77D-3B640BB80032}" dt="2024-09-17T09:52:43.361" v="3359" actId="14734"/>
          <ac:graphicFrameMkLst>
            <pc:docMk/>
            <pc:sldMk cId="655717758" sldId="258"/>
            <ac:graphicFrameMk id="4" creationId="{19CADF50-0D8D-306A-2F1F-C46D3CCFF4FC}"/>
          </ac:graphicFrameMkLst>
        </pc:graphicFrameChg>
      </pc:sldChg>
      <pc:sldChg chg="addSp delSp modSp mod">
        <pc:chgData name="SHARED CARE RECORD, Mse (NHS MID AND SOUTH ESSEX ICB - 99F)" userId="5a99768a-5c97-4f58-9a36-cf0dabba9bbf" providerId="ADAL" clId="{5CCD9827-EEDC-4B2D-A77D-3B640BB80032}" dt="2024-09-17T09:56:34.917" v="3684" actId="20577"/>
        <pc:sldMkLst>
          <pc:docMk/>
          <pc:sldMk cId="2648886566" sldId="260"/>
        </pc:sldMkLst>
        <pc:spChg chg="mod">
          <ac:chgData name="SHARED CARE RECORD, Mse (NHS MID AND SOUTH ESSEX ICB - 99F)" userId="5a99768a-5c97-4f58-9a36-cf0dabba9bbf" providerId="ADAL" clId="{5CCD9827-EEDC-4B2D-A77D-3B640BB80032}" dt="2024-07-15T08:39:56.059" v="355" actId="20577"/>
          <ac:spMkLst>
            <pc:docMk/>
            <pc:sldMk cId="2648886566" sldId="260"/>
            <ac:spMk id="2" creationId="{26B4B5B0-D06F-CE49-5711-C7A07B1B6732}"/>
          </ac:spMkLst>
        </pc:spChg>
        <pc:spChg chg="del">
          <ac:chgData name="SHARED CARE RECORD, Mse (NHS MID AND SOUTH ESSEX ICB - 99F)" userId="5a99768a-5c97-4f58-9a36-cf0dabba9bbf" providerId="ADAL" clId="{5CCD9827-EEDC-4B2D-A77D-3B640BB80032}" dt="2024-07-15T08:42:19.941" v="555" actId="478"/>
          <ac:spMkLst>
            <pc:docMk/>
            <pc:sldMk cId="2648886566" sldId="260"/>
            <ac:spMk id="4" creationId="{0242C6B1-735A-AA68-2105-3BD688C280B5}"/>
          </ac:spMkLst>
        </pc:spChg>
        <pc:spChg chg="add mod">
          <ac:chgData name="SHARED CARE RECORD, Mse (NHS MID AND SOUTH ESSEX ICB - 99F)" userId="5a99768a-5c97-4f58-9a36-cf0dabba9bbf" providerId="ADAL" clId="{5CCD9827-EEDC-4B2D-A77D-3B640BB80032}" dt="2024-08-13T11:11:03.333" v="2124" actId="1037"/>
          <ac:spMkLst>
            <pc:docMk/>
            <pc:sldMk cId="2648886566" sldId="260"/>
            <ac:spMk id="4" creationId="{B8D7E296-6581-A7F0-3DAA-A188EE33D5E7}"/>
          </ac:spMkLst>
        </pc:spChg>
        <pc:spChg chg="mod">
          <ac:chgData name="SHARED CARE RECORD, Mse (NHS MID AND SOUTH ESSEX ICB - 99F)" userId="5a99768a-5c97-4f58-9a36-cf0dabba9bbf" providerId="ADAL" clId="{5CCD9827-EEDC-4B2D-A77D-3B640BB80032}" dt="2024-07-16T09:47:53.531" v="651" actId="20577"/>
          <ac:spMkLst>
            <pc:docMk/>
            <pc:sldMk cId="2648886566" sldId="260"/>
            <ac:spMk id="6" creationId="{81B4EB3D-48A2-3B57-5F57-815F4F321C29}"/>
          </ac:spMkLst>
        </pc:spChg>
        <pc:spChg chg="mod">
          <ac:chgData name="SHARED CARE RECORD, Mse (NHS MID AND SOUTH ESSEX ICB - 99F)" userId="5a99768a-5c97-4f58-9a36-cf0dabba9bbf" providerId="ADAL" clId="{5CCD9827-EEDC-4B2D-A77D-3B640BB80032}" dt="2024-07-15T08:42:05.714" v="552" actId="20577"/>
          <ac:spMkLst>
            <pc:docMk/>
            <pc:sldMk cId="2648886566" sldId="260"/>
            <ac:spMk id="8" creationId="{505ABD67-423A-190A-A8D7-96A05F00581C}"/>
          </ac:spMkLst>
        </pc:spChg>
        <pc:spChg chg="add mod">
          <ac:chgData name="SHARED CARE RECORD, Mse (NHS MID AND SOUTH ESSEX ICB - 99F)" userId="5a99768a-5c97-4f58-9a36-cf0dabba9bbf" providerId="ADAL" clId="{5CCD9827-EEDC-4B2D-A77D-3B640BB80032}" dt="2024-08-20T09:28:21.782" v="2319" actId="1035"/>
          <ac:spMkLst>
            <pc:docMk/>
            <pc:sldMk cId="2648886566" sldId="260"/>
            <ac:spMk id="11" creationId="{80AA3299-470A-059B-B02B-1C248A3C2F65}"/>
          </ac:spMkLst>
        </pc:spChg>
        <pc:spChg chg="add mod">
          <ac:chgData name="SHARED CARE RECORD, Mse (NHS MID AND SOUTH ESSEX ICB - 99F)" userId="5a99768a-5c97-4f58-9a36-cf0dabba9bbf" providerId="ADAL" clId="{5CCD9827-EEDC-4B2D-A77D-3B640BB80032}" dt="2024-08-13T10:55:35.050" v="1395" actId="1036"/>
          <ac:spMkLst>
            <pc:docMk/>
            <pc:sldMk cId="2648886566" sldId="260"/>
            <ac:spMk id="12" creationId="{79FF59ED-2068-B5CE-46BF-D987D8F98C71}"/>
          </ac:spMkLst>
        </pc:spChg>
        <pc:spChg chg="mod">
          <ac:chgData name="SHARED CARE RECORD, Mse (NHS MID AND SOUTH ESSEX ICB - 99F)" userId="5a99768a-5c97-4f58-9a36-cf0dabba9bbf" providerId="ADAL" clId="{5CCD9827-EEDC-4B2D-A77D-3B640BB80032}" dt="2024-08-20T09:28:15.466" v="2302" actId="14100"/>
          <ac:spMkLst>
            <pc:docMk/>
            <pc:sldMk cId="2648886566" sldId="260"/>
            <ac:spMk id="13" creationId="{2891A461-D0C1-E8A3-6B54-4BCB14927B59}"/>
          </ac:spMkLst>
        </pc:spChg>
        <pc:spChg chg="mod">
          <ac:chgData name="SHARED CARE RECORD, Mse (NHS MID AND SOUTH ESSEX ICB - 99F)" userId="5a99768a-5c97-4f58-9a36-cf0dabba9bbf" providerId="ADAL" clId="{5CCD9827-EEDC-4B2D-A77D-3B640BB80032}" dt="2024-09-17T09:56:34.917" v="3684" actId="20577"/>
          <ac:spMkLst>
            <pc:docMk/>
            <pc:sldMk cId="2648886566" sldId="260"/>
            <ac:spMk id="14" creationId="{DD8C0139-B447-FD4D-8163-471D8C45AB51}"/>
          </ac:spMkLst>
        </pc:spChg>
        <pc:spChg chg="mod">
          <ac:chgData name="SHARED CARE RECORD, Mse (NHS MID AND SOUTH ESSEX ICB - 99F)" userId="5a99768a-5c97-4f58-9a36-cf0dabba9bbf" providerId="ADAL" clId="{5CCD9827-EEDC-4B2D-A77D-3B640BB80032}" dt="2024-08-20T09:28:11.287" v="2301" actId="1035"/>
          <ac:spMkLst>
            <pc:docMk/>
            <pc:sldMk cId="2648886566" sldId="260"/>
            <ac:spMk id="15" creationId="{81ECCAA2-8BA3-99A3-F64A-8936C75D2E15}"/>
          </ac:spMkLst>
        </pc:spChg>
        <pc:spChg chg="mod">
          <ac:chgData name="SHARED CARE RECORD, Mse (NHS MID AND SOUTH ESSEX ICB - 99F)" userId="5a99768a-5c97-4f58-9a36-cf0dabba9bbf" providerId="ADAL" clId="{5CCD9827-EEDC-4B2D-A77D-3B640BB80032}" dt="2024-07-16T11:54:16.160" v="792" actId="20577"/>
          <ac:spMkLst>
            <pc:docMk/>
            <pc:sldMk cId="2648886566" sldId="260"/>
            <ac:spMk id="28" creationId="{16572027-527C-78E4-83BD-CDB8080A8F13}"/>
          </ac:spMkLst>
        </pc:spChg>
        <pc:spChg chg="mod">
          <ac:chgData name="SHARED CARE RECORD, Mse (NHS MID AND SOUTH ESSEX ICB - 99F)" userId="5a99768a-5c97-4f58-9a36-cf0dabba9bbf" providerId="ADAL" clId="{5CCD9827-EEDC-4B2D-A77D-3B640BB80032}" dt="2024-08-13T14:23:10.817" v="2237" actId="13926"/>
          <ac:spMkLst>
            <pc:docMk/>
            <pc:sldMk cId="2648886566" sldId="260"/>
            <ac:spMk id="29" creationId="{2CEA16F5-259E-54B8-B1A1-71D6DE7900B6}"/>
          </ac:spMkLst>
        </pc:spChg>
        <pc:spChg chg="mod">
          <ac:chgData name="SHARED CARE RECORD, Mse (NHS MID AND SOUTH ESSEX ICB - 99F)" userId="5a99768a-5c97-4f58-9a36-cf0dabba9bbf" providerId="ADAL" clId="{5CCD9827-EEDC-4B2D-A77D-3B640BB80032}" dt="2024-08-13T11:11:44.652" v="2131" actId="1038"/>
          <ac:spMkLst>
            <pc:docMk/>
            <pc:sldMk cId="2648886566" sldId="260"/>
            <ac:spMk id="30" creationId="{B64DE7AD-7C30-0BF8-0460-0BDE47C88F96}"/>
          </ac:spMkLst>
        </pc:spChg>
        <pc:spChg chg="mod">
          <ac:chgData name="SHARED CARE RECORD, Mse (NHS MID AND SOUTH ESSEX ICB - 99F)" userId="5a99768a-5c97-4f58-9a36-cf0dabba9bbf" providerId="ADAL" clId="{5CCD9827-EEDC-4B2D-A77D-3B640BB80032}" dt="2024-07-15T08:43:49.357" v="578" actId="20577"/>
          <ac:spMkLst>
            <pc:docMk/>
            <pc:sldMk cId="2648886566" sldId="260"/>
            <ac:spMk id="31" creationId="{397A208B-C4BB-AB86-914A-5CD87FD19373}"/>
          </ac:spMkLst>
        </pc:spChg>
        <pc:cxnChg chg="mod">
          <ac:chgData name="SHARED CARE RECORD, Mse (NHS MID AND SOUTH ESSEX ICB - 99F)" userId="5a99768a-5c97-4f58-9a36-cf0dabba9bbf" providerId="ADAL" clId="{5CCD9827-EEDC-4B2D-A77D-3B640BB80032}" dt="2024-07-15T08:42:02.600" v="549" actId="1036"/>
          <ac:cxnSpMkLst>
            <pc:docMk/>
            <pc:sldMk cId="2648886566" sldId="260"/>
            <ac:cxnSpMk id="36" creationId="{B08E54A6-F903-EC89-5810-B0062592FE18}"/>
          </ac:cxnSpMkLst>
        </pc:cxnChg>
        <pc:cxnChg chg="mod">
          <ac:chgData name="SHARED CARE RECORD, Mse (NHS MID AND SOUTH ESSEX ICB - 99F)" userId="5a99768a-5c97-4f58-9a36-cf0dabba9bbf" providerId="ADAL" clId="{5CCD9827-EEDC-4B2D-A77D-3B640BB80032}" dt="2024-08-20T09:28:25.430" v="2332" actId="1035"/>
          <ac:cxnSpMkLst>
            <pc:docMk/>
            <pc:sldMk cId="2648886566" sldId="260"/>
            <ac:cxnSpMk id="37" creationId="{B736F0D5-DF04-507E-7457-B19878112D3F}"/>
          </ac:cxnSpMkLst>
        </pc:cxnChg>
        <pc:cxnChg chg="mod">
          <ac:chgData name="SHARED CARE RECORD, Mse (NHS MID AND SOUTH ESSEX ICB - 99F)" userId="5a99768a-5c97-4f58-9a36-cf0dabba9bbf" providerId="ADAL" clId="{5CCD9827-EEDC-4B2D-A77D-3B640BB80032}" dt="2024-07-15T08:44:29.301" v="579" actId="1076"/>
          <ac:cxnSpMkLst>
            <pc:docMk/>
            <pc:sldMk cId="2648886566" sldId="260"/>
            <ac:cxnSpMk id="38" creationId="{C894AA02-B063-1233-02E0-13BF1C655D22}"/>
          </ac:cxnSpMkLst>
        </pc:cxnChg>
      </pc:sldChg>
      <pc:sldChg chg="addSp delSp modSp mod">
        <pc:chgData name="SHARED CARE RECORD, Mse (NHS MID AND SOUTH ESSEX ICB - 99F)" userId="5a99768a-5c97-4f58-9a36-cf0dabba9bbf" providerId="ADAL" clId="{5CCD9827-EEDC-4B2D-A77D-3B640BB80032}" dt="2024-09-18T14:19:29.351" v="3884" actId="20577"/>
        <pc:sldMkLst>
          <pc:docMk/>
          <pc:sldMk cId="3144622625" sldId="261"/>
        </pc:sldMkLst>
        <pc:spChg chg="add del mod">
          <ac:chgData name="SHARED CARE RECORD, Mse (NHS MID AND SOUTH ESSEX ICB - 99F)" userId="5a99768a-5c97-4f58-9a36-cf0dabba9bbf" providerId="ADAL" clId="{5CCD9827-EEDC-4B2D-A77D-3B640BB80032}" dt="2024-08-21T10:23:57.294" v="2611" actId="1036"/>
          <ac:spMkLst>
            <pc:docMk/>
            <pc:sldMk cId="3144622625" sldId="261"/>
            <ac:spMk id="3" creationId="{AA3384C1-802A-1055-0C20-A3CAE7D7B820}"/>
          </ac:spMkLst>
        </pc:spChg>
        <pc:spChg chg="add mod">
          <ac:chgData name="SHARED CARE RECORD, Mse (NHS MID AND SOUTH ESSEX ICB - 99F)" userId="5a99768a-5c97-4f58-9a36-cf0dabba9bbf" providerId="ADAL" clId="{5CCD9827-EEDC-4B2D-A77D-3B640BB80032}" dt="2024-09-18T11:07:49.921" v="3881" actId="1076"/>
          <ac:spMkLst>
            <pc:docMk/>
            <pc:sldMk cId="3144622625" sldId="261"/>
            <ac:spMk id="5" creationId="{73475AD4-4E8C-11C5-9D5A-E222A107790B}"/>
          </ac:spMkLst>
        </pc:spChg>
        <pc:spChg chg="mod">
          <ac:chgData name="SHARED CARE RECORD, Mse (NHS MID AND SOUTH ESSEX ICB - 99F)" userId="5a99768a-5c97-4f58-9a36-cf0dabba9bbf" providerId="ADAL" clId="{5CCD9827-EEDC-4B2D-A77D-3B640BB80032}" dt="2024-07-16T09:48:02.965" v="653"/>
          <ac:spMkLst>
            <pc:docMk/>
            <pc:sldMk cId="3144622625" sldId="261"/>
            <ac:spMk id="6" creationId="{81B4EB3D-48A2-3B57-5F57-815F4F321C29}"/>
          </ac:spMkLst>
        </pc:spChg>
        <pc:spChg chg="mod">
          <ac:chgData name="SHARED CARE RECORD, Mse (NHS MID AND SOUTH ESSEX ICB - 99F)" userId="5a99768a-5c97-4f58-9a36-cf0dabba9bbf" providerId="ADAL" clId="{5CCD9827-EEDC-4B2D-A77D-3B640BB80032}" dt="2024-08-21T10:22:48.433" v="2578" actId="14100"/>
          <ac:spMkLst>
            <pc:docMk/>
            <pc:sldMk cId="3144622625" sldId="261"/>
            <ac:spMk id="7" creationId="{1017E698-42BD-953F-546B-86915800EE2D}"/>
          </ac:spMkLst>
        </pc:spChg>
        <pc:spChg chg="add mod ord">
          <ac:chgData name="SHARED CARE RECORD, Mse (NHS MID AND SOUTH ESSEX ICB - 99F)" userId="5a99768a-5c97-4f58-9a36-cf0dabba9bbf" providerId="ADAL" clId="{5CCD9827-EEDC-4B2D-A77D-3B640BB80032}" dt="2024-08-21T10:22:32.727" v="2575" actId="14100"/>
          <ac:spMkLst>
            <pc:docMk/>
            <pc:sldMk cId="3144622625" sldId="261"/>
            <ac:spMk id="8" creationId="{ED9EC9D4-0594-4EA6-BBE0-5C8BCCC30826}"/>
          </ac:spMkLst>
        </pc:spChg>
        <pc:spChg chg="add mod ord">
          <ac:chgData name="SHARED CARE RECORD, Mse (NHS MID AND SOUTH ESSEX ICB - 99F)" userId="5a99768a-5c97-4f58-9a36-cf0dabba9bbf" providerId="ADAL" clId="{5CCD9827-EEDC-4B2D-A77D-3B640BB80032}" dt="2024-08-21T10:22:35.456" v="2577" actId="1035"/>
          <ac:spMkLst>
            <pc:docMk/>
            <pc:sldMk cId="3144622625" sldId="261"/>
            <ac:spMk id="12" creationId="{FBCE7EF3-0053-5EAA-7F78-403B658096E4}"/>
          </ac:spMkLst>
        </pc:spChg>
        <pc:spChg chg="mod">
          <ac:chgData name="SHARED CARE RECORD, Mse (NHS MID AND SOUTH ESSEX ICB - 99F)" userId="5a99768a-5c97-4f58-9a36-cf0dabba9bbf" providerId="ADAL" clId="{5CCD9827-EEDC-4B2D-A77D-3B640BB80032}" dt="2024-08-13T14:20:47.212" v="2165" actId="20577"/>
          <ac:spMkLst>
            <pc:docMk/>
            <pc:sldMk cId="3144622625" sldId="261"/>
            <ac:spMk id="20" creationId="{D4F3C79D-E455-9E00-0D30-77CA7FA3E464}"/>
          </ac:spMkLst>
        </pc:spChg>
        <pc:spChg chg="add mod">
          <ac:chgData name="SHARED CARE RECORD, Mse (NHS MID AND SOUTH ESSEX ICB - 99F)" userId="5a99768a-5c97-4f58-9a36-cf0dabba9bbf" providerId="ADAL" clId="{5CCD9827-EEDC-4B2D-A77D-3B640BB80032}" dt="2024-08-21T10:21:32.333" v="2441" actId="1038"/>
          <ac:spMkLst>
            <pc:docMk/>
            <pc:sldMk cId="3144622625" sldId="261"/>
            <ac:spMk id="21" creationId="{B54F4A09-E628-B1B0-0893-786E557B5817}"/>
          </ac:spMkLst>
        </pc:spChg>
        <pc:spChg chg="mod">
          <ac:chgData name="SHARED CARE RECORD, Mse (NHS MID AND SOUTH ESSEX ICB - 99F)" userId="5a99768a-5c97-4f58-9a36-cf0dabba9bbf" providerId="ADAL" clId="{5CCD9827-EEDC-4B2D-A77D-3B640BB80032}" dt="2024-08-13T14:20:04.033" v="2141" actId="20577"/>
          <ac:spMkLst>
            <pc:docMk/>
            <pc:sldMk cId="3144622625" sldId="261"/>
            <ac:spMk id="26" creationId="{1D3DBC54-9C4B-E524-5132-D5CFE1C0C235}"/>
          </ac:spMkLst>
        </pc:spChg>
        <pc:spChg chg="mod">
          <ac:chgData name="SHARED CARE RECORD, Mse (NHS MID AND SOUTH ESSEX ICB - 99F)" userId="5a99768a-5c97-4f58-9a36-cf0dabba9bbf" providerId="ADAL" clId="{5CCD9827-EEDC-4B2D-A77D-3B640BB80032}" dt="2024-09-17T09:56:53.412" v="3700" actId="20577"/>
          <ac:spMkLst>
            <pc:docMk/>
            <pc:sldMk cId="3144622625" sldId="261"/>
            <ac:spMk id="27" creationId="{9181A005-8940-16C2-C8A9-5CFA33F51FDD}"/>
          </ac:spMkLst>
        </pc:spChg>
        <pc:spChg chg="mod">
          <ac:chgData name="SHARED CARE RECORD, Mse (NHS MID AND SOUTH ESSEX ICB - 99F)" userId="5a99768a-5c97-4f58-9a36-cf0dabba9bbf" providerId="ADAL" clId="{5CCD9827-EEDC-4B2D-A77D-3B640BB80032}" dt="2024-09-18T14:19:29.351" v="3884" actId="20577"/>
          <ac:spMkLst>
            <pc:docMk/>
            <pc:sldMk cId="3144622625" sldId="261"/>
            <ac:spMk id="28" creationId="{16572027-527C-78E4-83BD-CDB8080A8F13}"/>
          </ac:spMkLst>
        </pc:spChg>
        <pc:spChg chg="mod">
          <ac:chgData name="SHARED CARE RECORD, Mse (NHS MID AND SOUTH ESSEX ICB - 99F)" userId="5a99768a-5c97-4f58-9a36-cf0dabba9bbf" providerId="ADAL" clId="{5CCD9827-EEDC-4B2D-A77D-3B640BB80032}" dt="2024-08-13T14:20:58.977" v="2194" actId="1036"/>
          <ac:spMkLst>
            <pc:docMk/>
            <pc:sldMk cId="3144622625" sldId="261"/>
            <ac:spMk id="29" creationId="{2CEA16F5-259E-54B8-B1A1-71D6DE7900B6}"/>
          </ac:spMkLst>
        </pc:spChg>
        <pc:spChg chg="mod">
          <ac:chgData name="SHARED CARE RECORD, Mse (NHS MID AND SOUTH ESSEX ICB - 99F)" userId="5a99768a-5c97-4f58-9a36-cf0dabba9bbf" providerId="ADAL" clId="{5CCD9827-EEDC-4B2D-A77D-3B640BB80032}" dt="2024-09-18T14:08:45.373" v="3882" actId="14100"/>
          <ac:spMkLst>
            <pc:docMk/>
            <pc:sldMk cId="3144622625" sldId="261"/>
            <ac:spMk id="30" creationId="{B64DE7AD-7C30-0BF8-0460-0BDE47C88F96}"/>
          </ac:spMkLst>
        </pc:spChg>
        <pc:graphicFrameChg chg="add del mod">
          <ac:chgData name="SHARED CARE RECORD, Mse (NHS MID AND SOUTH ESSEX ICB - 99F)" userId="5a99768a-5c97-4f58-9a36-cf0dabba9bbf" providerId="ADAL" clId="{5CCD9827-EEDC-4B2D-A77D-3B640BB80032}" dt="2024-07-17T18:34:00.638" v="1158"/>
          <ac:graphicFrameMkLst>
            <pc:docMk/>
            <pc:sldMk cId="3144622625" sldId="261"/>
            <ac:graphicFrameMk id="8" creationId="{3AA0C6B1-283F-BE06-08A4-17FE4A1A8FD6}"/>
          </ac:graphicFrameMkLst>
        </pc:graphicFrameChg>
        <pc:picChg chg="del">
          <ac:chgData name="SHARED CARE RECORD, Mse (NHS MID AND SOUTH ESSEX ICB - 99F)" userId="5a99768a-5c97-4f58-9a36-cf0dabba9bbf" providerId="ADAL" clId="{5CCD9827-EEDC-4B2D-A77D-3B640BB80032}" dt="2024-07-16T09:47:30.016" v="631" actId="478"/>
          <ac:picMkLst>
            <pc:docMk/>
            <pc:sldMk cId="3144622625" sldId="261"/>
            <ac:picMk id="5" creationId="{3AB6D53C-75D1-7F61-38CA-B33DFB4999D9}"/>
          </ac:picMkLst>
        </pc:picChg>
        <pc:cxnChg chg="add mod">
          <ac:chgData name="SHARED CARE RECORD, Mse (NHS MID AND SOUTH ESSEX ICB - 99F)" userId="5a99768a-5c97-4f58-9a36-cf0dabba9bbf" providerId="ADAL" clId="{5CCD9827-EEDC-4B2D-A77D-3B640BB80032}" dt="2024-08-21T10:22:20.098" v="2574" actId="1038"/>
          <ac:cxnSpMkLst>
            <pc:docMk/>
            <pc:sldMk cId="3144622625" sldId="261"/>
            <ac:cxnSpMk id="24" creationId="{BF0E4560-AACA-5BE7-2863-8CE7BD38F3F5}"/>
          </ac:cxnSpMkLst>
        </pc:cxnChg>
      </pc:sldChg>
      <pc:sldChg chg="addSp delSp modSp mod">
        <pc:chgData name="SHARED CARE RECORD, Mse (NHS MID AND SOUTH ESSEX ICB - 99F)" userId="5a99768a-5c97-4f58-9a36-cf0dabba9bbf" providerId="ADAL" clId="{5CCD9827-EEDC-4B2D-A77D-3B640BB80032}" dt="2024-09-17T09:57:12.027" v="3732" actId="20577"/>
        <pc:sldMkLst>
          <pc:docMk/>
          <pc:sldMk cId="928634917" sldId="263"/>
        </pc:sldMkLst>
        <pc:spChg chg="add del mod">
          <ac:chgData name="SHARED CARE RECORD, Mse (NHS MID AND SOUTH ESSEX ICB - 99F)" userId="5a99768a-5c97-4f58-9a36-cf0dabba9bbf" providerId="ADAL" clId="{5CCD9827-EEDC-4B2D-A77D-3B640BB80032}" dt="2024-07-17T18:21:59.820" v="975"/>
          <ac:spMkLst>
            <pc:docMk/>
            <pc:sldMk cId="928634917" sldId="263"/>
            <ac:spMk id="2" creationId="{C4C5C29E-85BA-7CE2-39D3-5C05BB82E0B5}"/>
          </ac:spMkLst>
        </pc:spChg>
        <pc:spChg chg="add mod">
          <ac:chgData name="SHARED CARE RECORD, Mse (NHS MID AND SOUTH ESSEX ICB - 99F)" userId="5a99768a-5c97-4f58-9a36-cf0dabba9bbf" providerId="ADAL" clId="{5CCD9827-EEDC-4B2D-A77D-3B640BB80032}" dt="2024-08-13T11:09:35.233" v="2099" actId="1076"/>
          <ac:spMkLst>
            <pc:docMk/>
            <pc:sldMk cId="928634917" sldId="263"/>
            <ac:spMk id="2" creationId="{CDD33594-135E-F609-A6A0-E4C9CA493DB4}"/>
          </ac:spMkLst>
        </pc:spChg>
        <pc:spChg chg="mod">
          <ac:chgData name="SHARED CARE RECORD, Mse (NHS MID AND SOUTH ESSEX ICB - 99F)" userId="5a99768a-5c97-4f58-9a36-cf0dabba9bbf" providerId="ADAL" clId="{5CCD9827-EEDC-4B2D-A77D-3B640BB80032}" dt="2024-09-17T09:57:12.027" v="3732" actId="20577"/>
          <ac:spMkLst>
            <pc:docMk/>
            <pc:sldMk cId="928634917" sldId="263"/>
            <ac:spMk id="5" creationId="{B2FC7841-B777-79A8-0728-A3A98C2C0A1E}"/>
          </ac:spMkLst>
        </pc:spChg>
        <pc:spChg chg="mod">
          <ac:chgData name="SHARED CARE RECORD, Mse (NHS MID AND SOUTH ESSEX ICB - 99F)" userId="5a99768a-5c97-4f58-9a36-cf0dabba9bbf" providerId="ADAL" clId="{5CCD9827-EEDC-4B2D-A77D-3B640BB80032}" dt="2024-07-16T08:17:59.684" v="604" actId="1035"/>
          <ac:spMkLst>
            <pc:docMk/>
            <pc:sldMk cId="928634917" sldId="263"/>
            <ac:spMk id="6" creationId="{81B4EB3D-48A2-3B57-5F57-815F4F321C29}"/>
          </ac:spMkLst>
        </pc:spChg>
        <pc:spChg chg="mod">
          <ac:chgData name="SHARED CARE RECORD, Mse (NHS MID AND SOUTH ESSEX ICB - 99F)" userId="5a99768a-5c97-4f58-9a36-cf0dabba9bbf" providerId="ADAL" clId="{5CCD9827-EEDC-4B2D-A77D-3B640BB80032}" dt="2024-09-17T09:49:46.081" v="3041" actId="20577"/>
          <ac:spMkLst>
            <pc:docMk/>
            <pc:sldMk cId="928634917" sldId="263"/>
            <ac:spMk id="8" creationId="{CB730CE3-5E42-8F48-EE01-EA04BC61EFBE}"/>
          </ac:spMkLst>
        </pc:spChg>
        <pc:spChg chg="mod">
          <ac:chgData name="SHARED CARE RECORD, Mse (NHS MID AND SOUTH ESSEX ICB - 99F)" userId="5a99768a-5c97-4f58-9a36-cf0dabba9bbf" providerId="ADAL" clId="{5CCD9827-EEDC-4B2D-A77D-3B640BB80032}" dt="2024-08-13T11:00:43.163" v="1659" actId="1037"/>
          <ac:spMkLst>
            <pc:docMk/>
            <pc:sldMk cId="928634917" sldId="263"/>
            <ac:spMk id="11" creationId="{2A4D3ECF-F716-F6F3-BC2C-A888ACE4AD33}"/>
          </ac:spMkLst>
        </pc:spChg>
        <pc:spChg chg="del">
          <ac:chgData name="SHARED CARE RECORD, Mse (NHS MID AND SOUTH ESSEX ICB - 99F)" userId="5a99768a-5c97-4f58-9a36-cf0dabba9bbf" providerId="ADAL" clId="{5CCD9827-EEDC-4B2D-A77D-3B640BB80032}" dt="2024-08-13T11:08:51.012" v="2097" actId="478"/>
          <ac:spMkLst>
            <pc:docMk/>
            <pc:sldMk cId="928634917" sldId="263"/>
            <ac:spMk id="14" creationId="{8E5B58AF-EC43-60D8-FA87-CBBF64F84195}"/>
          </ac:spMkLst>
        </pc:spChg>
        <pc:spChg chg="del">
          <ac:chgData name="SHARED CARE RECORD, Mse (NHS MID AND SOUTH ESSEX ICB - 99F)" userId="5a99768a-5c97-4f58-9a36-cf0dabba9bbf" providerId="ADAL" clId="{5CCD9827-EEDC-4B2D-A77D-3B640BB80032}" dt="2024-08-13T11:08:50.104" v="2096" actId="478"/>
          <ac:spMkLst>
            <pc:docMk/>
            <pc:sldMk cId="928634917" sldId="263"/>
            <ac:spMk id="15" creationId="{7B01E005-6838-CBA5-6283-70E5487EC97F}"/>
          </ac:spMkLst>
        </pc:spChg>
        <pc:spChg chg="del">
          <ac:chgData name="SHARED CARE RECORD, Mse (NHS MID AND SOUTH ESSEX ICB - 99F)" userId="5a99768a-5c97-4f58-9a36-cf0dabba9bbf" providerId="ADAL" clId="{5CCD9827-EEDC-4B2D-A77D-3B640BB80032}" dt="2024-07-16T08:18:15.178" v="616" actId="478"/>
          <ac:spMkLst>
            <pc:docMk/>
            <pc:sldMk cId="928634917" sldId="263"/>
            <ac:spMk id="16" creationId="{8FBF64F9-80D3-F8C6-0DD2-AA9F96DEFE6B}"/>
          </ac:spMkLst>
        </pc:spChg>
        <pc:graphicFrameChg chg="mod modGraphic">
          <ac:chgData name="SHARED CARE RECORD, Mse (NHS MID AND SOUTH ESSEX ICB - 99F)" userId="5a99768a-5c97-4f58-9a36-cf0dabba9bbf" providerId="ADAL" clId="{5CCD9827-EEDC-4B2D-A77D-3B640BB80032}" dt="2024-09-17T09:48:56.295" v="3031" actId="20577"/>
          <ac:graphicFrameMkLst>
            <pc:docMk/>
            <pc:sldMk cId="928634917" sldId="263"/>
            <ac:graphicFrameMk id="3" creationId="{85B88B67-8D61-1D6E-55D9-F9C87AFFF95F}"/>
          </ac:graphicFrameMkLst>
        </pc:graphicFrameChg>
        <pc:graphicFrameChg chg="add del mod modGraphic">
          <ac:chgData name="SHARED CARE RECORD, Mse (NHS MID AND SOUTH ESSEX ICB - 99F)" userId="5a99768a-5c97-4f58-9a36-cf0dabba9bbf" providerId="ADAL" clId="{5CCD9827-EEDC-4B2D-A77D-3B640BB80032}" dt="2024-07-17T18:22:49.295" v="977" actId="21"/>
          <ac:graphicFrameMkLst>
            <pc:docMk/>
            <pc:sldMk cId="928634917" sldId="263"/>
            <ac:graphicFrameMk id="5" creationId="{B6A4CC60-9C8B-0852-AA80-8FFBD6516504}"/>
          </ac:graphicFrameMkLst>
        </pc:graphicFrameChg>
      </pc:sldChg>
      <pc:sldChg chg="delSp modSp mod">
        <pc:chgData name="SHARED CARE RECORD, Mse (NHS MID AND SOUTH ESSEX ICB - 99F)" userId="5a99768a-5c97-4f58-9a36-cf0dabba9bbf" providerId="ADAL" clId="{5CCD9827-EEDC-4B2D-A77D-3B640BB80032}" dt="2024-09-17T09:57:02.765" v="3716" actId="20577"/>
        <pc:sldMkLst>
          <pc:docMk/>
          <pc:sldMk cId="2218627050" sldId="264"/>
        </pc:sldMkLst>
        <pc:spChg chg="mod">
          <ac:chgData name="SHARED CARE RECORD, Mse (NHS MID AND SOUTH ESSEX ICB - 99F)" userId="5a99768a-5c97-4f58-9a36-cf0dabba9bbf" providerId="ADAL" clId="{5CCD9827-EEDC-4B2D-A77D-3B640BB80032}" dt="2024-09-17T09:57:02.765" v="3716" actId="20577"/>
          <ac:spMkLst>
            <pc:docMk/>
            <pc:sldMk cId="2218627050" sldId="264"/>
            <ac:spMk id="5" creationId="{B90FC30C-B953-784E-2F3B-9FB0C68BBBE2}"/>
          </ac:spMkLst>
        </pc:spChg>
        <pc:spChg chg="mod">
          <ac:chgData name="SHARED CARE RECORD, Mse (NHS MID AND SOUTH ESSEX ICB - 99F)" userId="5a99768a-5c97-4f58-9a36-cf0dabba9bbf" providerId="ADAL" clId="{5CCD9827-EEDC-4B2D-A77D-3B640BB80032}" dt="2024-07-16T09:48:10.323" v="655"/>
          <ac:spMkLst>
            <pc:docMk/>
            <pc:sldMk cId="2218627050" sldId="264"/>
            <ac:spMk id="6" creationId="{81B4EB3D-48A2-3B57-5F57-815F4F321C29}"/>
          </ac:spMkLst>
        </pc:spChg>
        <pc:spChg chg="mod">
          <ac:chgData name="SHARED CARE RECORD, Mse (NHS MID AND SOUTH ESSEX ICB - 99F)" userId="5a99768a-5c97-4f58-9a36-cf0dabba9bbf" providerId="ADAL" clId="{5CCD9827-EEDC-4B2D-A77D-3B640BB80032}" dt="2024-07-16T09:51:42.764" v="774" actId="20577"/>
          <ac:spMkLst>
            <pc:docMk/>
            <pc:sldMk cId="2218627050" sldId="264"/>
            <ac:spMk id="21" creationId="{614E1708-5664-2198-56AC-98CAA09FFDC9}"/>
          </ac:spMkLst>
        </pc:spChg>
        <pc:spChg chg="mod">
          <ac:chgData name="SHARED CARE RECORD, Mse (NHS MID AND SOUTH ESSEX ICB - 99F)" userId="5a99768a-5c97-4f58-9a36-cf0dabba9bbf" providerId="ADAL" clId="{5CCD9827-EEDC-4B2D-A77D-3B640BB80032}" dt="2024-07-16T09:51:55.619" v="775" actId="14100"/>
          <ac:spMkLst>
            <pc:docMk/>
            <pc:sldMk cId="2218627050" sldId="264"/>
            <ac:spMk id="24" creationId="{38607AE2-76E2-8E35-F2E9-43014D8DCC3A}"/>
          </ac:spMkLst>
        </pc:spChg>
        <pc:spChg chg="mod">
          <ac:chgData name="SHARED CARE RECORD, Mse (NHS MID AND SOUTH ESSEX ICB - 99F)" userId="5a99768a-5c97-4f58-9a36-cf0dabba9bbf" providerId="ADAL" clId="{5CCD9827-EEDC-4B2D-A77D-3B640BB80032}" dt="2024-08-13T14:21:18.984" v="2210" actId="20577"/>
          <ac:spMkLst>
            <pc:docMk/>
            <pc:sldMk cId="2218627050" sldId="264"/>
            <ac:spMk id="25" creationId="{F0AD02CD-698B-B17E-B151-D35CBEB20420}"/>
          </ac:spMkLst>
        </pc:spChg>
        <pc:picChg chg="del">
          <ac:chgData name="SHARED CARE RECORD, Mse (NHS MID AND SOUTH ESSEX ICB - 99F)" userId="5a99768a-5c97-4f58-9a36-cf0dabba9bbf" providerId="ADAL" clId="{5CCD9827-EEDC-4B2D-A77D-3B640BB80032}" dt="2024-07-16T09:47:33.580" v="632" actId="478"/>
          <ac:picMkLst>
            <pc:docMk/>
            <pc:sldMk cId="2218627050" sldId="264"/>
            <ac:picMk id="5" creationId="{3AB6D53C-75D1-7F61-38CA-B33DFB4999D9}"/>
          </ac:picMkLst>
        </pc:picChg>
      </pc:sldChg>
      <pc:sldChg chg="modSp mod">
        <pc:chgData name="SHARED CARE RECORD, Mse (NHS MID AND SOUTH ESSEX ICB - 99F)" userId="5a99768a-5c97-4f58-9a36-cf0dabba9bbf" providerId="ADAL" clId="{5CCD9827-EEDC-4B2D-A77D-3B640BB80032}" dt="2024-09-17T09:57:41.088" v="3780" actId="20577"/>
        <pc:sldMkLst>
          <pc:docMk/>
          <pc:sldMk cId="3504130409" sldId="265"/>
        </pc:sldMkLst>
        <pc:spChg chg="mod">
          <ac:chgData name="SHARED CARE RECORD, Mse (NHS MID AND SOUTH ESSEX ICB - 99F)" userId="5a99768a-5c97-4f58-9a36-cf0dabba9bbf" providerId="ADAL" clId="{5CCD9827-EEDC-4B2D-A77D-3B640BB80032}" dt="2024-09-17T09:57:41.088" v="3780" actId="20577"/>
          <ac:spMkLst>
            <pc:docMk/>
            <pc:sldMk cId="3504130409" sldId="265"/>
            <ac:spMk id="2" creationId="{B9E783D6-912E-DF02-6C38-A7C78CBE1970}"/>
          </ac:spMkLst>
        </pc:spChg>
      </pc:sldChg>
      <pc:sldChg chg="modSp mod">
        <pc:chgData name="SHARED CARE RECORD, Mse (NHS MID AND SOUTH ESSEX ICB - 99F)" userId="5a99768a-5c97-4f58-9a36-cf0dabba9bbf" providerId="ADAL" clId="{5CCD9827-EEDC-4B2D-A77D-3B640BB80032}" dt="2024-09-17T09:57:50.445" v="3796" actId="20577"/>
        <pc:sldMkLst>
          <pc:docMk/>
          <pc:sldMk cId="1834382824" sldId="266"/>
        </pc:sldMkLst>
        <pc:spChg chg="mod">
          <ac:chgData name="SHARED CARE RECORD, Mse (NHS MID AND SOUTH ESSEX ICB - 99F)" userId="5a99768a-5c97-4f58-9a36-cf0dabba9bbf" providerId="ADAL" clId="{5CCD9827-EEDC-4B2D-A77D-3B640BB80032}" dt="2024-09-17T09:57:50.445" v="3796" actId="20577"/>
          <ac:spMkLst>
            <pc:docMk/>
            <pc:sldMk cId="1834382824" sldId="266"/>
            <ac:spMk id="4" creationId="{8699D029-2F23-614B-C971-BACBDB1C7F17}"/>
          </ac:spMkLst>
        </pc:spChg>
      </pc:sldChg>
    </pc:docChg>
  </pc:docChgLst>
  <pc:docChgLst>
    <pc:chgData name="O'BRIEN, Jo (NHS MID AND SOUTH ESSEX ICB - 99E)" userId="S::jo.obrien3@nhs.net::af9ef53f-d306-4075-a681-6112b3499d1c" providerId="AD" clId="Web-{E714D99B-5A63-276E-E310-21BAAB444D33}"/>
    <pc:docChg chg="modSld">
      <pc:chgData name="O'BRIEN, Jo (NHS MID AND SOUTH ESSEX ICB - 99E)" userId="S::jo.obrien3@nhs.net::af9ef53f-d306-4075-a681-6112b3499d1c" providerId="AD" clId="Web-{E714D99B-5A63-276E-E310-21BAAB444D33}" dt="2024-08-06T14:47:40.241" v="66" actId="20577"/>
      <pc:docMkLst>
        <pc:docMk/>
      </pc:docMkLst>
      <pc:sldChg chg="modSp">
        <pc:chgData name="O'BRIEN, Jo (NHS MID AND SOUTH ESSEX ICB - 99E)" userId="S::jo.obrien3@nhs.net::af9ef53f-d306-4075-a681-6112b3499d1c" providerId="AD" clId="Web-{E714D99B-5A63-276E-E310-21BAAB444D33}" dt="2024-08-06T14:47:40.241" v="66" actId="20577"/>
        <pc:sldMkLst>
          <pc:docMk/>
          <pc:sldMk cId="2648886566" sldId="260"/>
        </pc:sldMkLst>
        <pc:spChg chg="mod">
          <ac:chgData name="O'BRIEN, Jo (NHS MID AND SOUTH ESSEX ICB - 99E)" userId="S::jo.obrien3@nhs.net::af9ef53f-d306-4075-a681-6112b3499d1c" providerId="AD" clId="Web-{E714D99B-5A63-276E-E310-21BAAB444D33}" dt="2024-08-06T14:44:21.471" v="6" actId="20577"/>
          <ac:spMkLst>
            <pc:docMk/>
            <pc:sldMk cId="2648886566" sldId="260"/>
            <ac:spMk id="8" creationId="{505ABD67-423A-190A-A8D7-96A05F00581C}"/>
          </ac:spMkLst>
        </pc:spChg>
        <pc:spChg chg="mod">
          <ac:chgData name="O'BRIEN, Jo (NHS MID AND SOUTH ESSEX ICB - 99E)" userId="S::jo.obrien3@nhs.net::af9ef53f-d306-4075-a681-6112b3499d1c" providerId="AD" clId="Web-{E714D99B-5A63-276E-E310-21BAAB444D33}" dt="2024-08-06T14:44:54.362" v="23" actId="20577"/>
          <ac:spMkLst>
            <pc:docMk/>
            <pc:sldMk cId="2648886566" sldId="260"/>
            <ac:spMk id="11" creationId="{80AA3299-470A-059B-B02B-1C248A3C2F65}"/>
          </ac:spMkLst>
        </pc:spChg>
        <pc:spChg chg="mod">
          <ac:chgData name="O'BRIEN, Jo (NHS MID AND SOUTH ESSEX ICB - 99E)" userId="S::jo.obrien3@nhs.net::af9ef53f-d306-4075-a681-6112b3499d1c" providerId="AD" clId="Web-{E714D99B-5A63-276E-E310-21BAAB444D33}" dt="2024-08-06T14:45:30.582" v="27" actId="20577"/>
          <ac:spMkLst>
            <pc:docMk/>
            <pc:sldMk cId="2648886566" sldId="260"/>
            <ac:spMk id="21" creationId="{25807673-5E5C-95F4-5D91-2AC13E1DFDFC}"/>
          </ac:spMkLst>
        </pc:spChg>
        <pc:spChg chg="mod">
          <ac:chgData name="O'BRIEN, Jo (NHS MID AND SOUTH ESSEX ICB - 99E)" userId="S::jo.obrien3@nhs.net::af9ef53f-d306-4075-a681-6112b3499d1c" providerId="AD" clId="Web-{E714D99B-5A63-276E-E310-21BAAB444D33}" dt="2024-08-06T14:47:40.241" v="66" actId="20577"/>
          <ac:spMkLst>
            <pc:docMk/>
            <pc:sldMk cId="2648886566" sldId="260"/>
            <ac:spMk id="28" creationId="{16572027-527C-78E4-83BD-CDB8080A8F13}"/>
          </ac:spMkLst>
        </pc:spChg>
        <pc:spChg chg="mod">
          <ac:chgData name="O'BRIEN, Jo (NHS MID AND SOUTH ESSEX ICB - 99E)" userId="S::jo.obrien3@nhs.net::af9ef53f-d306-4075-a681-6112b3499d1c" providerId="AD" clId="Web-{E714D99B-5A63-276E-E310-21BAAB444D33}" dt="2024-08-06T14:47:18.662" v="62" actId="1076"/>
          <ac:spMkLst>
            <pc:docMk/>
            <pc:sldMk cId="2648886566" sldId="260"/>
            <ac:spMk id="31" creationId="{397A208B-C4BB-AB86-914A-5CD87FD19373}"/>
          </ac:spMkLst>
        </pc:spChg>
        <pc:cxnChg chg="mod">
          <ac:chgData name="O'BRIEN, Jo (NHS MID AND SOUTH ESSEX ICB - 99E)" userId="S::jo.obrien3@nhs.net::af9ef53f-d306-4075-a681-6112b3499d1c" providerId="AD" clId="Web-{E714D99B-5A63-276E-E310-21BAAB444D33}" dt="2024-08-06T14:47:14.256" v="61" actId="1076"/>
          <ac:cxnSpMkLst>
            <pc:docMk/>
            <pc:sldMk cId="2648886566" sldId="260"/>
            <ac:cxnSpMk id="38" creationId="{C894AA02-B063-1233-02E0-13BF1C655D22}"/>
          </ac:cxnSpMkLst>
        </pc:cxnChg>
      </pc:sldChg>
    </pc:docChg>
  </pc:docChgLst>
  <pc:docChgLst>
    <pc:chgData name="O'BRIEN, Jo (NHS MID AND SOUTH ESSEX ICB - 99E)" userId="S::jo.obrien3@nhs.net::af9ef53f-d306-4075-a681-6112b3499d1c" providerId="AD" clId="Web-{621E10E3-CCAF-AB9F-D463-0E16F585D4A3}"/>
    <pc:docChg chg="modSld">
      <pc:chgData name="O'BRIEN, Jo (NHS MID AND SOUTH ESSEX ICB - 99E)" userId="S::jo.obrien3@nhs.net::af9ef53f-d306-4075-a681-6112b3499d1c" providerId="AD" clId="Web-{621E10E3-CCAF-AB9F-D463-0E16F585D4A3}" dt="2024-08-07T14:41:12.185" v="60" actId="20577"/>
      <pc:docMkLst>
        <pc:docMk/>
      </pc:docMkLst>
      <pc:sldChg chg="modSp">
        <pc:chgData name="O'BRIEN, Jo (NHS MID AND SOUTH ESSEX ICB - 99E)" userId="S::jo.obrien3@nhs.net::af9ef53f-d306-4075-a681-6112b3499d1c" providerId="AD" clId="Web-{621E10E3-CCAF-AB9F-D463-0E16F585D4A3}" dt="2024-08-07T14:40:51.231" v="44" actId="20577"/>
        <pc:sldMkLst>
          <pc:docMk/>
          <pc:sldMk cId="2648886566" sldId="260"/>
        </pc:sldMkLst>
        <pc:spChg chg="mod">
          <ac:chgData name="O'BRIEN, Jo (NHS MID AND SOUTH ESSEX ICB - 99E)" userId="S::jo.obrien3@nhs.net::af9ef53f-d306-4075-a681-6112b3499d1c" providerId="AD" clId="Web-{621E10E3-CCAF-AB9F-D463-0E16F585D4A3}" dt="2024-08-07T14:38:34.213" v="3" actId="20577"/>
          <ac:spMkLst>
            <pc:docMk/>
            <pc:sldMk cId="2648886566" sldId="260"/>
            <ac:spMk id="25" creationId="{F0AD02CD-698B-B17E-B151-D35CBEB20420}"/>
          </ac:spMkLst>
        </pc:spChg>
        <pc:spChg chg="mod">
          <ac:chgData name="O'BRIEN, Jo (NHS MID AND SOUTH ESSEX ICB - 99E)" userId="S::jo.obrien3@nhs.net::af9ef53f-d306-4075-a681-6112b3499d1c" providerId="AD" clId="Web-{621E10E3-CCAF-AB9F-D463-0E16F585D4A3}" dt="2024-08-07T14:38:38.494" v="4" actId="20577"/>
          <ac:spMkLst>
            <pc:docMk/>
            <pc:sldMk cId="2648886566" sldId="260"/>
            <ac:spMk id="26" creationId="{1D3DBC54-9C4B-E524-5132-D5CFE1C0C235}"/>
          </ac:spMkLst>
        </pc:spChg>
        <pc:spChg chg="mod">
          <ac:chgData name="O'BRIEN, Jo (NHS MID AND SOUTH ESSEX ICB - 99E)" userId="S::jo.obrien3@nhs.net::af9ef53f-d306-4075-a681-6112b3499d1c" providerId="AD" clId="Web-{621E10E3-CCAF-AB9F-D463-0E16F585D4A3}" dt="2024-08-07T14:38:41.385" v="5" actId="20577"/>
          <ac:spMkLst>
            <pc:docMk/>
            <pc:sldMk cId="2648886566" sldId="260"/>
            <ac:spMk id="27" creationId="{59809186-3C56-A833-97AD-A1CBBCCB7394}"/>
          </ac:spMkLst>
        </pc:spChg>
        <pc:spChg chg="mod">
          <ac:chgData name="O'BRIEN, Jo (NHS MID AND SOUTH ESSEX ICB - 99E)" userId="S::jo.obrien3@nhs.net::af9ef53f-d306-4075-a681-6112b3499d1c" providerId="AD" clId="Web-{621E10E3-CCAF-AB9F-D463-0E16F585D4A3}" dt="2024-08-07T14:40:51.231" v="44" actId="20577"/>
          <ac:spMkLst>
            <pc:docMk/>
            <pc:sldMk cId="2648886566" sldId="260"/>
            <ac:spMk id="28" creationId="{16572027-527C-78E4-83BD-CDB8080A8F13}"/>
          </ac:spMkLst>
        </pc:spChg>
        <pc:spChg chg="mod">
          <ac:chgData name="O'BRIEN, Jo (NHS MID AND SOUTH ESSEX ICB - 99E)" userId="S::jo.obrien3@nhs.net::af9ef53f-d306-4075-a681-6112b3499d1c" providerId="AD" clId="Web-{621E10E3-CCAF-AB9F-D463-0E16F585D4A3}" dt="2024-08-07T14:39:13.979" v="25" actId="20577"/>
          <ac:spMkLst>
            <pc:docMk/>
            <pc:sldMk cId="2648886566" sldId="260"/>
            <ac:spMk id="29" creationId="{2CEA16F5-259E-54B8-B1A1-71D6DE7900B6}"/>
          </ac:spMkLst>
        </pc:spChg>
        <pc:spChg chg="mod">
          <ac:chgData name="O'BRIEN, Jo (NHS MID AND SOUTH ESSEX ICB - 99E)" userId="S::jo.obrien3@nhs.net::af9ef53f-d306-4075-a681-6112b3499d1c" providerId="AD" clId="Web-{621E10E3-CCAF-AB9F-D463-0E16F585D4A3}" dt="2024-08-07T14:40:10.434" v="34" actId="1076"/>
          <ac:spMkLst>
            <pc:docMk/>
            <pc:sldMk cId="2648886566" sldId="260"/>
            <ac:spMk id="30" creationId="{B64DE7AD-7C30-0BF8-0460-0BDE47C88F96}"/>
          </ac:spMkLst>
        </pc:spChg>
        <pc:spChg chg="mod">
          <ac:chgData name="O'BRIEN, Jo (NHS MID AND SOUTH ESSEX ICB - 99E)" userId="S::jo.obrien3@nhs.net::af9ef53f-d306-4075-a681-6112b3499d1c" providerId="AD" clId="Web-{621E10E3-CCAF-AB9F-D463-0E16F585D4A3}" dt="2024-08-07T14:40:20.700" v="36" actId="14100"/>
          <ac:spMkLst>
            <pc:docMk/>
            <pc:sldMk cId="2648886566" sldId="260"/>
            <ac:spMk id="31" creationId="{397A208B-C4BB-AB86-914A-5CD87FD19373}"/>
          </ac:spMkLst>
        </pc:spChg>
      </pc:sldChg>
      <pc:sldChg chg="modSp">
        <pc:chgData name="O'BRIEN, Jo (NHS MID AND SOUTH ESSEX ICB - 99E)" userId="S::jo.obrien3@nhs.net::af9ef53f-d306-4075-a681-6112b3499d1c" providerId="AD" clId="Web-{621E10E3-CCAF-AB9F-D463-0E16F585D4A3}" dt="2024-08-07T14:41:12.185" v="60" actId="20577"/>
        <pc:sldMkLst>
          <pc:docMk/>
          <pc:sldMk cId="3144622625" sldId="261"/>
        </pc:sldMkLst>
        <pc:spChg chg="mod">
          <ac:chgData name="O'BRIEN, Jo (NHS MID AND SOUTH ESSEX ICB - 99E)" userId="S::jo.obrien3@nhs.net::af9ef53f-d306-4075-a681-6112b3499d1c" providerId="AD" clId="Web-{621E10E3-CCAF-AB9F-D463-0E16F585D4A3}" dt="2024-08-07T14:40:59.138" v="52" actId="20577"/>
          <ac:spMkLst>
            <pc:docMk/>
            <pc:sldMk cId="3144622625" sldId="261"/>
            <ac:spMk id="25" creationId="{F0AD02CD-698B-B17E-B151-D35CBEB20420}"/>
          </ac:spMkLst>
        </pc:spChg>
        <pc:spChg chg="mod">
          <ac:chgData name="O'BRIEN, Jo (NHS MID AND SOUTH ESSEX ICB - 99E)" userId="S::jo.obrien3@nhs.net::af9ef53f-d306-4075-a681-6112b3499d1c" providerId="AD" clId="Web-{621E10E3-CCAF-AB9F-D463-0E16F585D4A3}" dt="2024-08-07T14:41:06.076" v="56" actId="20577"/>
          <ac:spMkLst>
            <pc:docMk/>
            <pc:sldMk cId="3144622625" sldId="261"/>
            <ac:spMk id="26" creationId="{1D3DBC54-9C4B-E524-5132-D5CFE1C0C235}"/>
          </ac:spMkLst>
        </pc:spChg>
        <pc:spChg chg="mod">
          <ac:chgData name="O'BRIEN, Jo (NHS MID AND SOUTH ESSEX ICB - 99E)" userId="S::jo.obrien3@nhs.net::af9ef53f-d306-4075-a681-6112b3499d1c" providerId="AD" clId="Web-{621E10E3-CCAF-AB9F-D463-0E16F585D4A3}" dt="2024-08-07T14:41:12.185" v="60" actId="20577"/>
          <ac:spMkLst>
            <pc:docMk/>
            <pc:sldMk cId="3144622625" sldId="261"/>
            <ac:spMk id="29" creationId="{2CEA16F5-259E-54B8-B1A1-71D6DE7900B6}"/>
          </ac:spMkLst>
        </pc:spChg>
      </pc:sldChg>
    </pc:docChg>
  </pc:docChgLst>
  <pc:docChgLst>
    <pc:chgData name="NELLIST, Joe (NHS MID AND SOUTH ESSEX ICB - 06Q)" userId="S::joe.nellist@nhs.net::9e720bd4-2a6b-49b0-8a40-943df34c2f4b" providerId="AD" clId="Web-{711E2B6B-3E09-7064-D867-455CB280AF2D}"/>
    <pc:docChg chg="modSld">
      <pc:chgData name="NELLIST, Joe (NHS MID AND SOUTH ESSEX ICB - 06Q)" userId="S::joe.nellist@nhs.net::9e720bd4-2a6b-49b0-8a40-943df34c2f4b" providerId="AD" clId="Web-{711E2B6B-3E09-7064-D867-455CB280AF2D}" dt="2024-08-13T13:33:57.309" v="13"/>
      <pc:docMkLst>
        <pc:docMk/>
      </pc:docMkLst>
      <pc:sldChg chg="addSp">
        <pc:chgData name="NELLIST, Joe (NHS MID AND SOUTH ESSEX ICB - 06Q)" userId="S::joe.nellist@nhs.net::9e720bd4-2a6b-49b0-8a40-943df34c2f4b" providerId="AD" clId="Web-{711E2B6B-3E09-7064-D867-455CB280AF2D}" dt="2024-08-13T13:33:47.965" v="7"/>
        <pc:sldMkLst>
          <pc:docMk/>
          <pc:sldMk cId="2478957160" sldId="256"/>
        </pc:sldMkLst>
        <pc:spChg chg="add">
          <ac:chgData name="NELLIST, Joe (NHS MID AND SOUTH ESSEX ICB - 06Q)" userId="S::joe.nellist@nhs.net::9e720bd4-2a6b-49b0-8a40-943df34c2f4b" providerId="AD" clId="Web-{711E2B6B-3E09-7064-D867-455CB280AF2D}" dt="2024-08-13T13:33:47.872" v="6"/>
          <ac:spMkLst>
            <pc:docMk/>
            <pc:sldMk cId="2478957160" sldId="256"/>
            <ac:spMk id="6" creationId="{7687B715-780B-A017-030C-3E291A90D6D5}"/>
          </ac:spMkLst>
        </pc:spChg>
        <pc:spChg chg="add">
          <ac:chgData name="NELLIST, Joe (NHS MID AND SOUTH ESSEX ICB - 06Q)" userId="S::joe.nellist@nhs.net::9e720bd4-2a6b-49b0-8a40-943df34c2f4b" providerId="AD" clId="Web-{711E2B6B-3E09-7064-D867-455CB280AF2D}" dt="2024-08-13T13:33:47.965" v="7"/>
          <ac:spMkLst>
            <pc:docMk/>
            <pc:sldMk cId="2478957160" sldId="256"/>
            <ac:spMk id="14" creationId="{A19C5AE2-C102-8B9D-03C8-3710773F1010}"/>
          </ac:spMkLst>
        </pc:spChg>
      </pc:sldChg>
      <pc:sldChg chg="addSp">
        <pc:chgData name="NELLIST, Joe (NHS MID AND SOUTH ESSEX ICB - 06Q)" userId="S::joe.nellist@nhs.net::9e720bd4-2a6b-49b0-8a40-943df34c2f4b" providerId="AD" clId="Web-{711E2B6B-3E09-7064-D867-455CB280AF2D}" dt="2024-08-13T13:33:51.965" v="9"/>
        <pc:sldMkLst>
          <pc:docMk/>
          <pc:sldMk cId="655717758" sldId="258"/>
        </pc:sldMkLst>
        <pc:spChg chg="add">
          <ac:chgData name="NELLIST, Joe (NHS MID AND SOUTH ESSEX ICB - 06Q)" userId="S::joe.nellist@nhs.net::9e720bd4-2a6b-49b0-8a40-943df34c2f4b" providerId="AD" clId="Web-{711E2B6B-3E09-7064-D867-455CB280AF2D}" dt="2024-08-13T13:33:51.919" v="8"/>
          <ac:spMkLst>
            <pc:docMk/>
            <pc:sldMk cId="655717758" sldId="258"/>
            <ac:spMk id="13" creationId="{85C72CC4-3694-6E46-D999-75C1A2FA0583}"/>
          </ac:spMkLst>
        </pc:spChg>
        <pc:spChg chg="add">
          <ac:chgData name="NELLIST, Joe (NHS MID AND SOUTH ESSEX ICB - 06Q)" userId="S::joe.nellist@nhs.net::9e720bd4-2a6b-49b0-8a40-943df34c2f4b" providerId="AD" clId="Web-{711E2B6B-3E09-7064-D867-455CB280AF2D}" dt="2024-08-13T13:33:51.965" v="9"/>
          <ac:spMkLst>
            <pc:docMk/>
            <pc:sldMk cId="655717758" sldId="258"/>
            <ac:spMk id="15" creationId="{5EA00688-1CBB-172A-BA8E-83ECBD1C4580}"/>
          </ac:spMkLst>
        </pc:spChg>
      </pc:sldChg>
      <pc:sldChg chg="addSp">
        <pc:chgData name="NELLIST, Joe (NHS MID AND SOUTH ESSEX ICB - 06Q)" userId="S::joe.nellist@nhs.net::9e720bd4-2a6b-49b0-8a40-943df34c2f4b" providerId="AD" clId="Web-{711E2B6B-3E09-7064-D867-455CB280AF2D}" dt="2024-08-13T13:33:36.949" v="2"/>
        <pc:sldMkLst>
          <pc:docMk/>
          <pc:sldMk cId="3144622625" sldId="261"/>
        </pc:sldMkLst>
        <pc:spChg chg="add">
          <ac:chgData name="NELLIST, Joe (NHS MID AND SOUTH ESSEX ICB - 06Q)" userId="S::joe.nellist@nhs.net::9e720bd4-2a6b-49b0-8a40-943df34c2f4b" providerId="AD" clId="Web-{711E2B6B-3E09-7064-D867-455CB280AF2D}" dt="2024-08-13T13:33:23.965" v="0"/>
          <ac:spMkLst>
            <pc:docMk/>
            <pc:sldMk cId="3144622625" sldId="261"/>
            <ac:spMk id="9" creationId="{5D436ADA-7482-5ED7-8BB1-5CEC6D1A5F28}"/>
          </ac:spMkLst>
        </pc:spChg>
        <pc:spChg chg="add">
          <ac:chgData name="NELLIST, Joe (NHS MID AND SOUTH ESSEX ICB - 06Q)" userId="S::joe.nellist@nhs.net::9e720bd4-2a6b-49b0-8a40-943df34c2f4b" providerId="AD" clId="Web-{711E2B6B-3E09-7064-D867-455CB280AF2D}" dt="2024-08-13T13:33:36.949" v="2"/>
          <ac:spMkLst>
            <pc:docMk/>
            <pc:sldMk cId="3144622625" sldId="261"/>
            <ac:spMk id="19" creationId="{D33718C5-D4B3-6B54-710D-6EF6A9B9789C}"/>
          </ac:spMkLst>
        </pc:spChg>
      </pc:sldChg>
      <pc:sldChg chg="addSp">
        <pc:chgData name="NELLIST, Joe (NHS MID AND SOUTH ESSEX ICB - 06Q)" userId="S::joe.nellist@nhs.net::9e720bd4-2a6b-49b0-8a40-943df34c2f4b" providerId="AD" clId="Web-{711E2B6B-3E09-7064-D867-455CB280AF2D}" dt="2024-08-13T13:33:44.387" v="5"/>
        <pc:sldMkLst>
          <pc:docMk/>
          <pc:sldMk cId="928634917" sldId="263"/>
        </pc:sldMkLst>
        <pc:spChg chg="add">
          <ac:chgData name="NELLIST, Joe (NHS MID AND SOUTH ESSEX ICB - 06Q)" userId="S::joe.nellist@nhs.net::9e720bd4-2a6b-49b0-8a40-943df34c2f4b" providerId="AD" clId="Web-{711E2B6B-3E09-7064-D867-455CB280AF2D}" dt="2024-08-13T13:33:44.340" v="4"/>
          <ac:spMkLst>
            <pc:docMk/>
            <pc:sldMk cId="928634917" sldId="263"/>
            <ac:spMk id="9" creationId="{3A9B7DFA-4600-2E84-C657-45D277944A8B}"/>
          </ac:spMkLst>
        </pc:spChg>
        <pc:spChg chg="add">
          <ac:chgData name="NELLIST, Joe (NHS MID AND SOUTH ESSEX ICB - 06Q)" userId="S::joe.nellist@nhs.net::9e720bd4-2a6b-49b0-8a40-943df34c2f4b" providerId="AD" clId="Web-{711E2B6B-3E09-7064-D867-455CB280AF2D}" dt="2024-08-13T13:33:44.387" v="5"/>
          <ac:spMkLst>
            <pc:docMk/>
            <pc:sldMk cId="928634917" sldId="263"/>
            <ac:spMk id="14" creationId="{EB409C74-0C5C-4727-C0E6-638F997412B0}"/>
          </ac:spMkLst>
        </pc:spChg>
      </pc:sldChg>
      <pc:sldChg chg="addSp">
        <pc:chgData name="NELLIST, Joe (NHS MID AND SOUTH ESSEX ICB - 06Q)" userId="S::joe.nellist@nhs.net::9e720bd4-2a6b-49b0-8a40-943df34c2f4b" providerId="AD" clId="Web-{711E2B6B-3E09-7064-D867-455CB280AF2D}" dt="2024-08-13T13:33:38.074" v="3"/>
        <pc:sldMkLst>
          <pc:docMk/>
          <pc:sldMk cId="2218627050" sldId="264"/>
        </pc:sldMkLst>
        <pc:spChg chg="add">
          <ac:chgData name="NELLIST, Joe (NHS MID AND SOUTH ESSEX ICB - 06Q)" userId="S::joe.nellist@nhs.net::9e720bd4-2a6b-49b0-8a40-943df34c2f4b" providerId="AD" clId="Web-{711E2B6B-3E09-7064-D867-455CB280AF2D}" dt="2024-08-13T13:33:27.027" v="1"/>
          <ac:spMkLst>
            <pc:docMk/>
            <pc:sldMk cId="2218627050" sldId="264"/>
            <ac:spMk id="8" creationId="{2BC1F320-E97A-F8CF-658A-5478DE771903}"/>
          </ac:spMkLst>
        </pc:spChg>
        <pc:spChg chg="add">
          <ac:chgData name="NELLIST, Joe (NHS MID AND SOUTH ESSEX ICB - 06Q)" userId="S::joe.nellist@nhs.net::9e720bd4-2a6b-49b0-8a40-943df34c2f4b" providerId="AD" clId="Web-{711E2B6B-3E09-7064-D867-455CB280AF2D}" dt="2024-08-13T13:33:38.074" v="3"/>
          <ac:spMkLst>
            <pc:docMk/>
            <pc:sldMk cId="2218627050" sldId="264"/>
            <ac:spMk id="11" creationId="{51BA57AF-F7CA-B819-F92E-5BAD7F1AAF08}"/>
          </ac:spMkLst>
        </pc:spChg>
      </pc:sldChg>
      <pc:sldChg chg="addSp">
        <pc:chgData name="NELLIST, Joe (NHS MID AND SOUTH ESSEX ICB - 06Q)" userId="S::joe.nellist@nhs.net::9e720bd4-2a6b-49b0-8a40-943df34c2f4b" providerId="AD" clId="Web-{711E2B6B-3E09-7064-D867-455CB280AF2D}" dt="2024-08-13T13:33:54.794" v="11"/>
        <pc:sldMkLst>
          <pc:docMk/>
          <pc:sldMk cId="3504130409" sldId="265"/>
        </pc:sldMkLst>
        <pc:spChg chg="add">
          <ac:chgData name="NELLIST, Joe (NHS MID AND SOUTH ESSEX ICB - 06Q)" userId="S::joe.nellist@nhs.net::9e720bd4-2a6b-49b0-8a40-943df34c2f4b" providerId="AD" clId="Web-{711E2B6B-3E09-7064-D867-455CB280AF2D}" dt="2024-08-13T13:33:54.762" v="10"/>
          <ac:spMkLst>
            <pc:docMk/>
            <pc:sldMk cId="3504130409" sldId="265"/>
            <ac:spMk id="3" creationId="{07E0EC9A-0A04-BFCE-0EAF-13AAC51D0FAF}"/>
          </ac:spMkLst>
        </pc:spChg>
        <pc:spChg chg="add">
          <ac:chgData name="NELLIST, Joe (NHS MID AND SOUTH ESSEX ICB - 06Q)" userId="S::joe.nellist@nhs.net::9e720bd4-2a6b-49b0-8a40-943df34c2f4b" providerId="AD" clId="Web-{711E2B6B-3E09-7064-D867-455CB280AF2D}" dt="2024-08-13T13:33:54.794" v="11"/>
          <ac:spMkLst>
            <pc:docMk/>
            <pc:sldMk cId="3504130409" sldId="265"/>
            <ac:spMk id="5" creationId="{63AC4899-E5CD-B6F6-0AF5-EC23EA2D9C76}"/>
          </ac:spMkLst>
        </pc:spChg>
      </pc:sldChg>
      <pc:sldChg chg="addSp">
        <pc:chgData name="NELLIST, Joe (NHS MID AND SOUTH ESSEX ICB - 06Q)" userId="S::joe.nellist@nhs.net::9e720bd4-2a6b-49b0-8a40-943df34c2f4b" providerId="AD" clId="Web-{711E2B6B-3E09-7064-D867-455CB280AF2D}" dt="2024-08-13T13:33:57.309" v="13"/>
        <pc:sldMkLst>
          <pc:docMk/>
          <pc:sldMk cId="1834382824" sldId="266"/>
        </pc:sldMkLst>
        <pc:spChg chg="add">
          <ac:chgData name="NELLIST, Joe (NHS MID AND SOUTH ESSEX ICB - 06Q)" userId="S::joe.nellist@nhs.net::9e720bd4-2a6b-49b0-8a40-943df34c2f4b" providerId="AD" clId="Web-{711E2B6B-3E09-7064-D867-455CB280AF2D}" dt="2024-08-13T13:33:57.294" v="12"/>
          <ac:spMkLst>
            <pc:docMk/>
            <pc:sldMk cId="1834382824" sldId="266"/>
            <ac:spMk id="5" creationId="{FB1771E5-C74B-A0C8-D4FC-485321615D02}"/>
          </ac:spMkLst>
        </pc:spChg>
        <pc:spChg chg="add">
          <ac:chgData name="NELLIST, Joe (NHS MID AND SOUTH ESSEX ICB - 06Q)" userId="S::joe.nellist@nhs.net::9e720bd4-2a6b-49b0-8a40-943df34c2f4b" providerId="AD" clId="Web-{711E2B6B-3E09-7064-D867-455CB280AF2D}" dt="2024-08-13T13:33:57.309" v="13"/>
          <ac:spMkLst>
            <pc:docMk/>
            <pc:sldMk cId="1834382824" sldId="266"/>
            <ac:spMk id="7" creationId="{966BEF9F-E83A-5F93-11FA-730E4D0D59EC}"/>
          </ac:spMkLst>
        </pc:spChg>
      </pc:sldChg>
    </pc:docChg>
  </pc:docChgLst>
  <pc:docChgLst>
    <pc:chgData name="NELLIST, Joe (NHS MID AND SOUTH ESSEX ICB - 06Q)" userId="9e720bd4-2a6b-49b0-8a40-943df34c2f4b" providerId="ADAL" clId="{741C01D8-163A-4522-B300-EC4BA537987C}"/>
    <pc:docChg chg="undo custSel modSld">
      <pc:chgData name="NELLIST, Joe (NHS MID AND SOUTH ESSEX ICB - 06Q)" userId="9e720bd4-2a6b-49b0-8a40-943df34c2f4b" providerId="ADAL" clId="{741C01D8-163A-4522-B300-EC4BA537987C}" dt="2024-12-13T12:03:11.538" v="774" actId="113"/>
      <pc:docMkLst>
        <pc:docMk/>
      </pc:docMkLst>
      <pc:sldChg chg="addSp delSp modSp mod">
        <pc:chgData name="NELLIST, Joe (NHS MID AND SOUTH ESSEX ICB - 06Q)" userId="9e720bd4-2a6b-49b0-8a40-943df34c2f4b" providerId="ADAL" clId="{741C01D8-163A-4522-B300-EC4BA537987C}" dt="2024-12-11T16:01:36.154" v="760" actId="1076"/>
        <pc:sldMkLst>
          <pc:docMk/>
          <pc:sldMk cId="2478957160" sldId="256"/>
        </pc:sldMkLst>
        <pc:spChg chg="del">
          <ac:chgData name="NELLIST, Joe (NHS MID AND SOUTH ESSEX ICB - 06Q)" userId="9e720bd4-2a6b-49b0-8a40-943df34c2f4b" providerId="ADAL" clId="{741C01D8-163A-4522-B300-EC4BA537987C}" dt="2024-12-11T16:00:48.847" v="719" actId="478"/>
          <ac:spMkLst>
            <pc:docMk/>
            <pc:sldMk cId="2478957160" sldId="256"/>
            <ac:spMk id="3" creationId="{B649BEFF-F6DC-FCCA-007E-23259B832977}"/>
          </ac:spMkLst>
        </pc:spChg>
        <pc:spChg chg="del">
          <ac:chgData name="NELLIST, Joe (NHS MID AND SOUTH ESSEX ICB - 06Q)" userId="9e720bd4-2a6b-49b0-8a40-943df34c2f4b" providerId="ADAL" clId="{741C01D8-163A-4522-B300-EC4BA537987C}" dt="2024-12-11T16:01:32.987" v="758" actId="478"/>
          <ac:spMkLst>
            <pc:docMk/>
            <pc:sldMk cId="2478957160" sldId="256"/>
            <ac:spMk id="5" creationId="{F915EAB0-E389-E3A2-ADAA-7C49BF634080}"/>
          </ac:spMkLst>
        </pc:spChg>
        <pc:spChg chg="add mod">
          <ac:chgData name="NELLIST, Joe (NHS MID AND SOUTH ESSEX ICB - 06Q)" userId="9e720bd4-2a6b-49b0-8a40-943df34c2f4b" providerId="ADAL" clId="{741C01D8-163A-4522-B300-EC4BA537987C}" dt="2024-12-11T16:00:48.938" v="720"/>
          <ac:spMkLst>
            <pc:docMk/>
            <pc:sldMk cId="2478957160" sldId="256"/>
            <ac:spMk id="6" creationId="{72961EB9-123A-EB1F-4A4C-382E88F1EB83}"/>
          </ac:spMkLst>
        </pc:spChg>
        <pc:spChg chg="add mod">
          <ac:chgData name="NELLIST, Joe (NHS MID AND SOUTH ESSEX ICB - 06Q)" userId="9e720bd4-2a6b-49b0-8a40-943df34c2f4b" providerId="ADAL" clId="{741C01D8-163A-4522-B300-EC4BA537987C}" dt="2024-12-11T16:01:36.154" v="760" actId="1076"/>
          <ac:spMkLst>
            <pc:docMk/>
            <pc:sldMk cId="2478957160" sldId="256"/>
            <ac:spMk id="13" creationId="{7CEDB509-5C5D-2587-5584-32B0C22F4B82}"/>
          </ac:spMkLst>
        </pc:spChg>
        <pc:graphicFrameChg chg="mod modGraphic">
          <ac:chgData name="NELLIST, Joe (NHS MID AND SOUTH ESSEX ICB - 06Q)" userId="9e720bd4-2a6b-49b0-8a40-943df34c2f4b" providerId="ADAL" clId="{741C01D8-163A-4522-B300-EC4BA537987C}" dt="2024-12-11T15:59:58.553" v="695"/>
          <ac:graphicFrameMkLst>
            <pc:docMk/>
            <pc:sldMk cId="2478957160" sldId="256"/>
            <ac:graphicFrameMk id="4" creationId="{19CADF50-0D8D-306A-2F1F-C46D3CCFF4FC}"/>
          </ac:graphicFrameMkLst>
        </pc:graphicFrameChg>
      </pc:sldChg>
      <pc:sldChg chg="addSp delSp modSp mod">
        <pc:chgData name="NELLIST, Joe (NHS MID AND SOUTH ESSEX ICB - 06Q)" userId="9e720bd4-2a6b-49b0-8a40-943df34c2f4b" providerId="ADAL" clId="{741C01D8-163A-4522-B300-EC4BA537987C}" dt="2024-12-11T16:01:39.449" v="762"/>
        <pc:sldMkLst>
          <pc:docMk/>
          <pc:sldMk cId="655717758" sldId="258"/>
        </pc:sldMkLst>
        <pc:spChg chg="del">
          <ac:chgData name="NELLIST, Joe (NHS MID AND SOUTH ESSEX ICB - 06Q)" userId="9e720bd4-2a6b-49b0-8a40-943df34c2f4b" providerId="ADAL" clId="{741C01D8-163A-4522-B300-EC4BA537987C}" dt="2024-12-11T16:00:51.819" v="721" actId="478"/>
          <ac:spMkLst>
            <pc:docMk/>
            <pc:sldMk cId="655717758" sldId="258"/>
            <ac:spMk id="5" creationId="{6A999699-0399-DCEB-A563-63147EC02576}"/>
          </ac:spMkLst>
        </pc:spChg>
        <pc:spChg chg="del">
          <ac:chgData name="NELLIST, Joe (NHS MID AND SOUTH ESSEX ICB - 06Q)" userId="9e720bd4-2a6b-49b0-8a40-943df34c2f4b" providerId="ADAL" clId="{741C01D8-163A-4522-B300-EC4BA537987C}" dt="2024-12-11T16:01:39.283" v="761" actId="478"/>
          <ac:spMkLst>
            <pc:docMk/>
            <pc:sldMk cId="655717758" sldId="258"/>
            <ac:spMk id="6" creationId="{3917652C-8780-396F-349B-BC0CC3A2AEF1}"/>
          </ac:spMkLst>
        </pc:spChg>
        <pc:spChg chg="add mod">
          <ac:chgData name="NELLIST, Joe (NHS MID AND SOUTH ESSEX ICB - 06Q)" userId="9e720bd4-2a6b-49b0-8a40-943df34c2f4b" providerId="ADAL" clId="{741C01D8-163A-4522-B300-EC4BA537987C}" dt="2024-12-11T16:00:51.939" v="722"/>
          <ac:spMkLst>
            <pc:docMk/>
            <pc:sldMk cId="655717758" sldId="258"/>
            <ac:spMk id="13" creationId="{EA9C033D-F44D-E072-E743-027C18878D7F}"/>
          </ac:spMkLst>
        </pc:spChg>
        <pc:spChg chg="add mod">
          <ac:chgData name="NELLIST, Joe (NHS MID AND SOUTH ESSEX ICB - 06Q)" userId="9e720bd4-2a6b-49b0-8a40-943df34c2f4b" providerId="ADAL" clId="{741C01D8-163A-4522-B300-EC4BA537987C}" dt="2024-12-11T16:01:39.449" v="762"/>
          <ac:spMkLst>
            <pc:docMk/>
            <pc:sldMk cId="655717758" sldId="258"/>
            <ac:spMk id="14" creationId="{8EB57FC9-6CAA-0BA8-CB3C-2B940EB3B745}"/>
          </ac:spMkLst>
        </pc:spChg>
        <pc:graphicFrameChg chg="mod modGraphic">
          <ac:chgData name="NELLIST, Joe (NHS MID AND SOUTH ESSEX ICB - 06Q)" userId="9e720bd4-2a6b-49b0-8a40-943df34c2f4b" providerId="ADAL" clId="{741C01D8-163A-4522-B300-EC4BA537987C}" dt="2024-12-11T15:59:38.182" v="691"/>
          <ac:graphicFrameMkLst>
            <pc:docMk/>
            <pc:sldMk cId="655717758" sldId="258"/>
            <ac:graphicFrameMk id="4" creationId="{19CADF50-0D8D-306A-2F1F-C46D3CCFF4FC}"/>
          </ac:graphicFrameMkLst>
        </pc:graphicFrameChg>
      </pc:sldChg>
      <pc:sldChg chg="addSp delSp modSp mod">
        <pc:chgData name="NELLIST, Joe (NHS MID AND SOUTH ESSEX ICB - 06Q)" userId="9e720bd4-2a6b-49b0-8a40-943df34c2f4b" providerId="ADAL" clId="{741C01D8-163A-4522-B300-EC4BA537987C}" dt="2024-12-11T16:00:34.603" v="712" actId="20577"/>
        <pc:sldMkLst>
          <pc:docMk/>
          <pc:sldMk cId="2648886566" sldId="260"/>
        </pc:sldMkLst>
        <pc:spChg chg="mod">
          <ac:chgData name="NELLIST, Joe (NHS MID AND SOUTH ESSEX ICB - 06Q)" userId="9e720bd4-2a6b-49b0-8a40-943df34c2f4b" providerId="ADAL" clId="{741C01D8-163A-4522-B300-EC4BA537987C}" dt="2024-12-11T15:34:39.304" v="68" actId="207"/>
          <ac:spMkLst>
            <pc:docMk/>
            <pc:sldMk cId="2648886566" sldId="260"/>
            <ac:spMk id="2" creationId="{26B4B5B0-D06F-CE49-5711-C7A07B1B6732}"/>
          </ac:spMkLst>
        </pc:spChg>
        <pc:spChg chg="del mod">
          <ac:chgData name="NELLIST, Joe (NHS MID AND SOUTH ESSEX ICB - 06Q)" userId="9e720bd4-2a6b-49b0-8a40-943df34c2f4b" providerId="ADAL" clId="{741C01D8-163A-4522-B300-EC4BA537987C}" dt="2024-12-11T15:38:09.969" v="177" actId="478"/>
          <ac:spMkLst>
            <pc:docMk/>
            <pc:sldMk cId="2648886566" sldId="260"/>
            <ac:spMk id="3" creationId="{AA3384C1-802A-1055-0C20-A3CAE7D7B820}"/>
          </ac:spMkLst>
        </pc:spChg>
        <pc:spChg chg="add mod">
          <ac:chgData name="NELLIST, Joe (NHS MID AND SOUTH ESSEX ICB - 06Q)" userId="9e720bd4-2a6b-49b0-8a40-943df34c2f4b" providerId="ADAL" clId="{741C01D8-163A-4522-B300-EC4BA537987C}" dt="2024-12-11T15:52:04.786" v="604" actId="3064"/>
          <ac:spMkLst>
            <pc:docMk/>
            <pc:sldMk cId="2648886566" sldId="260"/>
            <ac:spMk id="4" creationId="{1D07BC42-065F-D97A-EFA9-E8BDBD9765A3}"/>
          </ac:spMkLst>
        </pc:spChg>
        <pc:spChg chg="mod">
          <ac:chgData name="NELLIST, Joe (NHS MID AND SOUTH ESSEX ICB - 06Q)" userId="9e720bd4-2a6b-49b0-8a40-943df34c2f4b" providerId="ADAL" clId="{741C01D8-163A-4522-B300-EC4BA537987C}" dt="2024-12-11T15:39:27.625" v="204" actId="20577"/>
          <ac:spMkLst>
            <pc:docMk/>
            <pc:sldMk cId="2648886566" sldId="260"/>
            <ac:spMk id="6" creationId="{81B4EB3D-48A2-3B57-5F57-815F4F321C29}"/>
          </ac:spMkLst>
        </pc:spChg>
        <pc:spChg chg="mod">
          <ac:chgData name="NELLIST, Joe (NHS MID AND SOUTH ESSEX ICB - 06Q)" userId="9e720bd4-2a6b-49b0-8a40-943df34c2f4b" providerId="ADAL" clId="{741C01D8-163A-4522-B300-EC4BA537987C}" dt="2024-12-11T15:52:04.786" v="604" actId="3064"/>
          <ac:spMkLst>
            <pc:docMk/>
            <pc:sldMk cId="2648886566" sldId="260"/>
            <ac:spMk id="7" creationId="{1017E698-42BD-953F-546B-86915800EE2D}"/>
          </ac:spMkLst>
        </pc:spChg>
        <pc:spChg chg="mod">
          <ac:chgData name="NELLIST, Joe (NHS MID AND SOUTH ESSEX ICB - 06Q)" userId="9e720bd4-2a6b-49b0-8a40-943df34c2f4b" providerId="ADAL" clId="{741C01D8-163A-4522-B300-EC4BA537987C}" dt="2024-12-11T15:42:30.196" v="319" actId="1076"/>
          <ac:spMkLst>
            <pc:docMk/>
            <pc:sldMk cId="2648886566" sldId="260"/>
            <ac:spMk id="8" creationId="{505ABD67-423A-190A-A8D7-96A05F00581C}"/>
          </ac:spMkLst>
        </pc:spChg>
        <pc:spChg chg="mod">
          <ac:chgData name="NELLIST, Joe (NHS MID AND SOUTH ESSEX ICB - 06Q)" userId="9e720bd4-2a6b-49b0-8a40-943df34c2f4b" providerId="ADAL" clId="{741C01D8-163A-4522-B300-EC4BA537987C}" dt="2024-12-11T15:42:21.900" v="317" actId="1076"/>
          <ac:spMkLst>
            <pc:docMk/>
            <pc:sldMk cId="2648886566" sldId="260"/>
            <ac:spMk id="11" creationId="{80AA3299-470A-059B-B02B-1C248A3C2F65}"/>
          </ac:spMkLst>
        </pc:spChg>
        <pc:spChg chg="add mod">
          <ac:chgData name="NELLIST, Joe (NHS MID AND SOUTH ESSEX ICB - 06Q)" userId="9e720bd4-2a6b-49b0-8a40-943df34c2f4b" providerId="ADAL" clId="{741C01D8-163A-4522-B300-EC4BA537987C}" dt="2024-12-11T15:52:04.786" v="604" actId="3064"/>
          <ac:spMkLst>
            <pc:docMk/>
            <pc:sldMk cId="2648886566" sldId="260"/>
            <ac:spMk id="12" creationId="{21707D73-F13D-5A23-911C-16C9168958EA}"/>
          </ac:spMkLst>
        </pc:spChg>
        <pc:spChg chg="del">
          <ac:chgData name="NELLIST, Joe (NHS MID AND SOUTH ESSEX ICB - 06Q)" userId="9e720bd4-2a6b-49b0-8a40-943df34c2f4b" providerId="ADAL" clId="{741C01D8-163A-4522-B300-EC4BA537987C}" dt="2024-12-11T15:38:40.856" v="182" actId="478"/>
          <ac:spMkLst>
            <pc:docMk/>
            <pc:sldMk cId="2648886566" sldId="260"/>
            <ac:spMk id="13" creationId="{2891A461-D0C1-E8A3-6B54-4BCB14927B59}"/>
          </ac:spMkLst>
        </pc:spChg>
        <pc:spChg chg="mod">
          <ac:chgData name="NELLIST, Joe (NHS MID AND SOUTH ESSEX ICB - 06Q)" userId="9e720bd4-2a6b-49b0-8a40-943df34c2f4b" providerId="ADAL" clId="{741C01D8-163A-4522-B300-EC4BA537987C}" dt="2024-12-11T16:00:34.603" v="712" actId="20577"/>
          <ac:spMkLst>
            <pc:docMk/>
            <pc:sldMk cId="2648886566" sldId="260"/>
            <ac:spMk id="14" creationId="{DD8C0139-B447-FD4D-8163-471D8C45AB51}"/>
          </ac:spMkLst>
        </pc:spChg>
        <pc:spChg chg="del mod">
          <ac:chgData name="NELLIST, Joe (NHS MID AND SOUTH ESSEX ICB - 06Q)" userId="9e720bd4-2a6b-49b0-8a40-943df34c2f4b" providerId="ADAL" clId="{741C01D8-163A-4522-B300-EC4BA537987C}" dt="2024-12-11T15:39:02.425" v="190" actId="478"/>
          <ac:spMkLst>
            <pc:docMk/>
            <pc:sldMk cId="2648886566" sldId="260"/>
            <ac:spMk id="15" creationId="{81ECCAA2-8BA3-99A3-F64A-8936C75D2E15}"/>
          </ac:spMkLst>
        </pc:spChg>
        <pc:spChg chg="add mod">
          <ac:chgData name="NELLIST, Joe (NHS MID AND SOUTH ESSEX ICB - 06Q)" userId="9e720bd4-2a6b-49b0-8a40-943df34c2f4b" providerId="ADAL" clId="{741C01D8-163A-4522-B300-EC4BA537987C}" dt="2024-12-11T15:52:04.786" v="604" actId="3064"/>
          <ac:spMkLst>
            <pc:docMk/>
            <pc:sldMk cId="2648886566" sldId="260"/>
            <ac:spMk id="16" creationId="{E406B0F9-BDE0-1027-D21F-318F27BCBDB4}"/>
          </ac:spMkLst>
        </pc:spChg>
        <pc:spChg chg="mod">
          <ac:chgData name="NELLIST, Joe (NHS MID AND SOUTH ESSEX ICB - 06Q)" userId="9e720bd4-2a6b-49b0-8a40-943df34c2f4b" providerId="ADAL" clId="{741C01D8-163A-4522-B300-EC4BA537987C}" dt="2024-12-11T15:34:39.304" v="68" actId="207"/>
          <ac:spMkLst>
            <pc:docMk/>
            <pc:sldMk cId="2648886566" sldId="260"/>
            <ac:spMk id="18" creationId="{A5DA4AB4-66D8-8702-6AC7-9C90452263D6}"/>
          </ac:spMkLst>
        </pc:spChg>
        <pc:spChg chg="del mod">
          <ac:chgData name="NELLIST, Joe (NHS MID AND SOUTH ESSEX ICB - 06Q)" userId="9e720bd4-2a6b-49b0-8a40-943df34c2f4b" providerId="ADAL" clId="{741C01D8-163A-4522-B300-EC4BA537987C}" dt="2024-12-11T15:39:35.536" v="208" actId="478"/>
          <ac:spMkLst>
            <pc:docMk/>
            <pc:sldMk cId="2648886566" sldId="260"/>
            <ac:spMk id="19" creationId="{29D0703F-AE06-779A-8FE0-8AB30F7C8617}"/>
          </ac:spMkLst>
        </pc:spChg>
        <pc:spChg chg="mod">
          <ac:chgData name="NELLIST, Joe (NHS MID AND SOUTH ESSEX ICB - 06Q)" userId="9e720bd4-2a6b-49b0-8a40-943df34c2f4b" providerId="ADAL" clId="{741C01D8-163A-4522-B300-EC4BA537987C}" dt="2024-12-11T15:34:39.304" v="68" actId="207"/>
          <ac:spMkLst>
            <pc:docMk/>
            <pc:sldMk cId="2648886566" sldId="260"/>
            <ac:spMk id="20" creationId="{D4F3C79D-E455-9E00-0D30-77CA7FA3E464}"/>
          </ac:spMkLst>
        </pc:spChg>
        <pc:spChg chg="del mod">
          <ac:chgData name="NELLIST, Joe (NHS MID AND SOUTH ESSEX ICB - 06Q)" userId="9e720bd4-2a6b-49b0-8a40-943df34c2f4b" providerId="ADAL" clId="{741C01D8-163A-4522-B300-EC4BA537987C}" dt="2024-12-11T15:39:48.651" v="211" actId="478"/>
          <ac:spMkLst>
            <pc:docMk/>
            <pc:sldMk cId="2648886566" sldId="260"/>
            <ac:spMk id="21" creationId="{25807673-5E5C-95F4-5D91-2AC13E1DFDFC}"/>
          </ac:spMkLst>
        </pc:spChg>
        <pc:spChg chg="del mod">
          <ac:chgData name="NELLIST, Joe (NHS MID AND SOUTH ESSEX ICB - 06Q)" userId="9e720bd4-2a6b-49b0-8a40-943df34c2f4b" providerId="ADAL" clId="{741C01D8-163A-4522-B300-EC4BA537987C}" dt="2024-12-11T15:37:49.568" v="167" actId="478"/>
          <ac:spMkLst>
            <pc:docMk/>
            <pc:sldMk cId="2648886566" sldId="260"/>
            <ac:spMk id="25" creationId="{F0AD02CD-698B-B17E-B151-D35CBEB20420}"/>
          </ac:spMkLst>
        </pc:spChg>
        <pc:spChg chg="del mod">
          <ac:chgData name="NELLIST, Joe (NHS MID AND SOUTH ESSEX ICB - 06Q)" userId="9e720bd4-2a6b-49b0-8a40-943df34c2f4b" providerId="ADAL" clId="{741C01D8-163A-4522-B300-EC4BA537987C}" dt="2024-12-11T15:38:42.520" v="183" actId="478"/>
          <ac:spMkLst>
            <pc:docMk/>
            <pc:sldMk cId="2648886566" sldId="260"/>
            <ac:spMk id="26" creationId="{1D3DBC54-9C4B-E524-5132-D5CFE1C0C235}"/>
          </ac:spMkLst>
        </pc:spChg>
        <pc:spChg chg="del mod">
          <ac:chgData name="NELLIST, Joe (NHS MID AND SOUTH ESSEX ICB - 06Q)" userId="9e720bd4-2a6b-49b0-8a40-943df34c2f4b" providerId="ADAL" clId="{741C01D8-163A-4522-B300-EC4BA537987C}" dt="2024-12-11T15:39:34.992" v="207" actId="478"/>
          <ac:spMkLst>
            <pc:docMk/>
            <pc:sldMk cId="2648886566" sldId="260"/>
            <ac:spMk id="27" creationId="{59809186-3C56-A833-97AD-A1CBBCCB7394}"/>
          </ac:spMkLst>
        </pc:spChg>
        <pc:spChg chg="del mod">
          <ac:chgData name="NELLIST, Joe (NHS MID AND SOUTH ESSEX ICB - 06Q)" userId="9e720bd4-2a6b-49b0-8a40-943df34c2f4b" providerId="ADAL" clId="{741C01D8-163A-4522-B300-EC4BA537987C}" dt="2024-12-11T15:41:04.633" v="288" actId="478"/>
          <ac:spMkLst>
            <pc:docMk/>
            <pc:sldMk cId="2648886566" sldId="260"/>
            <ac:spMk id="28" creationId="{16572027-527C-78E4-83BD-CDB8080A8F13}"/>
          </ac:spMkLst>
        </pc:spChg>
        <pc:spChg chg="del mod">
          <ac:chgData name="NELLIST, Joe (NHS MID AND SOUTH ESSEX ICB - 06Q)" userId="9e720bd4-2a6b-49b0-8a40-943df34c2f4b" providerId="ADAL" clId="{741C01D8-163A-4522-B300-EC4BA537987C}" dt="2024-12-11T16:00:31.071" v="698" actId="478"/>
          <ac:spMkLst>
            <pc:docMk/>
            <pc:sldMk cId="2648886566" sldId="260"/>
            <ac:spMk id="29" creationId="{2CEA16F5-259E-54B8-B1A1-71D6DE7900B6}"/>
          </ac:spMkLst>
        </pc:spChg>
        <pc:spChg chg="del mod">
          <ac:chgData name="NELLIST, Joe (NHS MID AND SOUTH ESSEX ICB - 06Q)" userId="9e720bd4-2a6b-49b0-8a40-943df34c2f4b" providerId="ADAL" clId="{741C01D8-163A-4522-B300-EC4BA537987C}" dt="2024-12-11T15:40:04.874" v="218" actId="478"/>
          <ac:spMkLst>
            <pc:docMk/>
            <pc:sldMk cId="2648886566" sldId="260"/>
            <ac:spMk id="30" creationId="{B64DE7AD-7C30-0BF8-0460-0BDE47C88F96}"/>
          </ac:spMkLst>
        </pc:spChg>
        <pc:spChg chg="mod">
          <ac:chgData name="NELLIST, Joe (NHS MID AND SOUTH ESSEX ICB - 06Q)" userId="9e720bd4-2a6b-49b0-8a40-943df34c2f4b" providerId="ADAL" clId="{741C01D8-163A-4522-B300-EC4BA537987C}" dt="2024-12-11T15:42:25.276" v="318" actId="1076"/>
          <ac:spMkLst>
            <pc:docMk/>
            <pc:sldMk cId="2648886566" sldId="260"/>
            <ac:spMk id="31" creationId="{397A208B-C4BB-AB86-914A-5CD87FD19373}"/>
          </ac:spMkLst>
        </pc:spChg>
        <pc:cxnChg chg="del">
          <ac:chgData name="NELLIST, Joe (NHS MID AND SOUTH ESSEX ICB - 06Q)" userId="9e720bd4-2a6b-49b0-8a40-943df34c2f4b" providerId="ADAL" clId="{741C01D8-163A-4522-B300-EC4BA537987C}" dt="2024-12-11T15:32:52.679" v="53" actId="478"/>
          <ac:cxnSpMkLst>
            <pc:docMk/>
            <pc:sldMk cId="2648886566" sldId="260"/>
            <ac:cxnSpMk id="32" creationId="{72D0DFAC-72DD-2D7C-8D3C-A185DC8B8E02}"/>
          </ac:cxnSpMkLst>
        </pc:cxnChg>
        <pc:cxnChg chg="del">
          <ac:chgData name="NELLIST, Joe (NHS MID AND SOUTH ESSEX ICB - 06Q)" userId="9e720bd4-2a6b-49b0-8a40-943df34c2f4b" providerId="ADAL" clId="{741C01D8-163A-4522-B300-EC4BA537987C}" dt="2024-12-11T15:32:51.311" v="52" actId="478"/>
          <ac:cxnSpMkLst>
            <pc:docMk/>
            <pc:sldMk cId="2648886566" sldId="260"/>
            <ac:cxnSpMk id="33" creationId="{19AA3FFB-3E66-E460-2D84-DA03CF177BE4}"/>
          </ac:cxnSpMkLst>
        </pc:cxnChg>
        <pc:cxnChg chg="del">
          <ac:chgData name="NELLIST, Joe (NHS MID AND SOUTH ESSEX ICB - 06Q)" userId="9e720bd4-2a6b-49b0-8a40-943df34c2f4b" providerId="ADAL" clId="{741C01D8-163A-4522-B300-EC4BA537987C}" dt="2024-12-11T15:32:49.131" v="51" actId="478"/>
          <ac:cxnSpMkLst>
            <pc:docMk/>
            <pc:sldMk cId="2648886566" sldId="260"/>
            <ac:cxnSpMk id="34" creationId="{7A4A0287-EFCB-BC37-7B3E-349159B828AA}"/>
          </ac:cxnSpMkLst>
        </pc:cxnChg>
        <pc:cxnChg chg="mod">
          <ac:chgData name="NELLIST, Joe (NHS MID AND SOUTH ESSEX ICB - 06Q)" userId="9e720bd4-2a6b-49b0-8a40-943df34c2f4b" providerId="ADAL" clId="{741C01D8-163A-4522-B300-EC4BA537987C}" dt="2024-12-11T15:42:09.921" v="314" actId="1035"/>
          <ac:cxnSpMkLst>
            <pc:docMk/>
            <pc:sldMk cId="2648886566" sldId="260"/>
            <ac:cxnSpMk id="36" creationId="{B08E54A6-F903-EC89-5810-B0062592FE18}"/>
          </ac:cxnSpMkLst>
        </pc:cxnChg>
        <pc:cxnChg chg="mod">
          <ac:chgData name="NELLIST, Joe (NHS MID AND SOUTH ESSEX ICB - 06Q)" userId="9e720bd4-2a6b-49b0-8a40-943df34c2f4b" providerId="ADAL" clId="{741C01D8-163A-4522-B300-EC4BA537987C}" dt="2024-12-11T15:42:04.970" v="307" actId="1076"/>
          <ac:cxnSpMkLst>
            <pc:docMk/>
            <pc:sldMk cId="2648886566" sldId="260"/>
            <ac:cxnSpMk id="37" creationId="{B736F0D5-DF04-507E-7457-B19878112D3F}"/>
          </ac:cxnSpMkLst>
        </pc:cxnChg>
        <pc:cxnChg chg="mod">
          <ac:chgData name="NELLIST, Joe (NHS MID AND SOUTH ESSEX ICB - 06Q)" userId="9e720bd4-2a6b-49b0-8a40-943df34c2f4b" providerId="ADAL" clId="{741C01D8-163A-4522-B300-EC4BA537987C}" dt="2024-12-11T15:42:14.189" v="315" actId="1076"/>
          <ac:cxnSpMkLst>
            <pc:docMk/>
            <pc:sldMk cId="2648886566" sldId="260"/>
            <ac:cxnSpMk id="38" creationId="{C894AA02-B063-1233-02E0-13BF1C655D22}"/>
          </ac:cxnSpMkLst>
        </pc:cxnChg>
      </pc:sldChg>
      <pc:sldChg chg="addSp delSp modSp mod">
        <pc:chgData name="NELLIST, Joe (NHS MID AND SOUTH ESSEX ICB - 06Q)" userId="9e720bd4-2a6b-49b0-8a40-943df34c2f4b" providerId="ADAL" clId="{741C01D8-163A-4522-B300-EC4BA537987C}" dt="2024-12-11T16:01:04.906" v="728"/>
        <pc:sldMkLst>
          <pc:docMk/>
          <pc:sldMk cId="3144622625" sldId="261"/>
        </pc:sldMkLst>
        <pc:spChg chg="mod">
          <ac:chgData name="NELLIST, Joe (NHS MID AND SOUTH ESSEX ICB - 06Q)" userId="9e720bd4-2a6b-49b0-8a40-943df34c2f4b" providerId="ADAL" clId="{741C01D8-163A-4522-B300-EC4BA537987C}" dt="2024-12-11T15:44:26.212" v="363" actId="1076"/>
          <ac:spMkLst>
            <pc:docMk/>
            <pc:sldMk cId="3144622625" sldId="261"/>
            <ac:spMk id="2" creationId="{26B4B5B0-D06F-CE49-5711-C7A07B1B6732}"/>
          </ac:spMkLst>
        </pc:spChg>
        <pc:spChg chg="del mod">
          <ac:chgData name="NELLIST, Joe (NHS MID AND SOUTH ESSEX ICB - 06Q)" userId="9e720bd4-2a6b-49b0-8a40-943df34c2f4b" providerId="ADAL" clId="{741C01D8-163A-4522-B300-EC4BA537987C}" dt="2024-12-11T15:36:33.137" v="138"/>
          <ac:spMkLst>
            <pc:docMk/>
            <pc:sldMk cId="3144622625" sldId="261"/>
            <ac:spMk id="3" creationId="{AA3384C1-802A-1055-0C20-A3CAE7D7B820}"/>
          </ac:spMkLst>
        </pc:spChg>
        <pc:spChg chg="del">
          <ac:chgData name="NELLIST, Joe (NHS MID AND SOUTH ESSEX ICB - 06Q)" userId="9e720bd4-2a6b-49b0-8a40-943df34c2f4b" providerId="ADAL" clId="{741C01D8-163A-4522-B300-EC4BA537987C}" dt="2024-12-11T15:48:54.970" v="450" actId="478"/>
          <ac:spMkLst>
            <pc:docMk/>
            <pc:sldMk cId="3144622625" sldId="261"/>
            <ac:spMk id="5" creationId="{73475AD4-4E8C-11C5-9D5A-E222A107790B}"/>
          </ac:spMkLst>
        </pc:spChg>
        <pc:spChg chg="del">
          <ac:chgData name="NELLIST, Joe (NHS MID AND SOUTH ESSEX ICB - 06Q)" userId="9e720bd4-2a6b-49b0-8a40-943df34c2f4b" providerId="ADAL" clId="{741C01D8-163A-4522-B300-EC4BA537987C}" dt="2024-12-11T16:01:04.812" v="727" actId="478"/>
          <ac:spMkLst>
            <pc:docMk/>
            <pc:sldMk cId="3144622625" sldId="261"/>
            <ac:spMk id="6" creationId="{81B4EB3D-48A2-3B57-5F57-815F4F321C29}"/>
          </ac:spMkLst>
        </pc:spChg>
        <pc:spChg chg="del mod">
          <ac:chgData name="NELLIST, Joe (NHS MID AND SOUTH ESSEX ICB - 06Q)" userId="9e720bd4-2a6b-49b0-8a40-943df34c2f4b" providerId="ADAL" clId="{741C01D8-163A-4522-B300-EC4BA537987C}" dt="2024-12-11T15:43:41.729" v="347" actId="478"/>
          <ac:spMkLst>
            <pc:docMk/>
            <pc:sldMk cId="3144622625" sldId="261"/>
            <ac:spMk id="7" creationId="{1017E698-42BD-953F-546B-86915800EE2D}"/>
          </ac:spMkLst>
        </pc:spChg>
        <pc:spChg chg="del mod">
          <ac:chgData name="NELLIST, Joe (NHS MID AND SOUTH ESSEX ICB - 06Q)" userId="9e720bd4-2a6b-49b0-8a40-943df34c2f4b" providerId="ADAL" clId="{741C01D8-163A-4522-B300-EC4BA537987C}" dt="2024-12-11T15:43:13.208" v="324" actId="478"/>
          <ac:spMkLst>
            <pc:docMk/>
            <pc:sldMk cId="3144622625" sldId="261"/>
            <ac:spMk id="8" creationId="{ED9EC9D4-0594-4EA6-BBE0-5C8BCCC30826}"/>
          </ac:spMkLst>
        </pc:spChg>
        <pc:spChg chg="add del mod">
          <ac:chgData name="NELLIST, Joe (NHS MID AND SOUTH ESSEX ICB - 06Q)" userId="9e720bd4-2a6b-49b0-8a40-943df34c2f4b" providerId="ADAL" clId="{741C01D8-163A-4522-B300-EC4BA537987C}" dt="2024-12-11T15:45:53.337" v="391" actId="478"/>
          <ac:spMkLst>
            <pc:docMk/>
            <pc:sldMk cId="3144622625" sldId="261"/>
            <ac:spMk id="9" creationId="{99ADD970-CD25-BC02-30A7-72524B932704}"/>
          </ac:spMkLst>
        </pc:spChg>
        <pc:spChg chg="add del mod">
          <ac:chgData name="NELLIST, Joe (NHS MID AND SOUTH ESSEX ICB - 06Q)" userId="9e720bd4-2a6b-49b0-8a40-943df34c2f4b" providerId="ADAL" clId="{741C01D8-163A-4522-B300-EC4BA537987C}" dt="2024-12-11T15:43:13.769" v="325" actId="478"/>
          <ac:spMkLst>
            <pc:docMk/>
            <pc:sldMk cId="3144622625" sldId="261"/>
            <ac:spMk id="12" creationId="{FBCE7EF3-0053-5EAA-7F78-403B658096E4}"/>
          </ac:spMkLst>
        </pc:spChg>
        <pc:spChg chg="del mod">
          <ac:chgData name="NELLIST, Joe (NHS MID AND SOUTH ESSEX ICB - 06Q)" userId="9e720bd4-2a6b-49b0-8a40-943df34c2f4b" providerId="ADAL" clId="{741C01D8-163A-4522-B300-EC4BA537987C}" dt="2024-12-11T15:45:51.041" v="390" actId="478"/>
          <ac:spMkLst>
            <pc:docMk/>
            <pc:sldMk cId="3144622625" sldId="261"/>
            <ac:spMk id="13" creationId="{2891A461-D0C1-E8A3-6B54-4BCB14927B59}"/>
          </ac:spMkLst>
        </pc:spChg>
        <pc:spChg chg="mod">
          <ac:chgData name="NELLIST, Joe (NHS MID AND SOUTH ESSEX ICB - 06Q)" userId="9e720bd4-2a6b-49b0-8a40-943df34c2f4b" providerId="ADAL" clId="{741C01D8-163A-4522-B300-EC4BA537987C}" dt="2024-12-11T15:34:58.946" v="71" actId="207"/>
          <ac:spMkLst>
            <pc:docMk/>
            <pc:sldMk cId="3144622625" sldId="261"/>
            <ac:spMk id="14" creationId="{9C5A6B3E-4993-CF52-CF2B-AB5640F2250F}"/>
          </ac:spMkLst>
        </pc:spChg>
        <pc:spChg chg="del mod">
          <ac:chgData name="NELLIST, Joe (NHS MID AND SOUTH ESSEX ICB - 06Q)" userId="9e720bd4-2a6b-49b0-8a40-943df34c2f4b" providerId="ADAL" clId="{741C01D8-163A-4522-B300-EC4BA537987C}" dt="2024-12-11T15:36:33.136" v="136" actId="478"/>
          <ac:spMkLst>
            <pc:docMk/>
            <pc:sldMk cId="3144622625" sldId="261"/>
            <ac:spMk id="15" creationId="{81ECCAA2-8BA3-99A3-F64A-8936C75D2E15}"/>
          </ac:spMkLst>
        </pc:spChg>
        <pc:spChg chg="add del mod">
          <ac:chgData name="NELLIST, Joe (NHS MID AND SOUTH ESSEX ICB - 06Q)" userId="9e720bd4-2a6b-49b0-8a40-943df34c2f4b" providerId="ADAL" clId="{741C01D8-163A-4522-B300-EC4BA537987C}" dt="2024-12-11T15:45:10.962" v="379" actId="478"/>
          <ac:spMkLst>
            <pc:docMk/>
            <pc:sldMk cId="3144622625" sldId="261"/>
            <ac:spMk id="19" creationId="{9C9F8BBB-4E94-B837-8FAF-90162FDBE729}"/>
          </ac:spMkLst>
        </pc:spChg>
        <pc:spChg chg="del mod">
          <ac:chgData name="NELLIST, Joe (NHS MID AND SOUTH ESSEX ICB - 06Q)" userId="9e720bd4-2a6b-49b0-8a40-943df34c2f4b" providerId="ADAL" clId="{741C01D8-163A-4522-B300-EC4BA537987C}" dt="2024-12-11T15:48:54.970" v="450" actId="478"/>
          <ac:spMkLst>
            <pc:docMk/>
            <pc:sldMk cId="3144622625" sldId="261"/>
            <ac:spMk id="20" creationId="{D4F3C79D-E455-9E00-0D30-77CA7FA3E464}"/>
          </ac:spMkLst>
        </pc:spChg>
        <pc:spChg chg="del mod">
          <ac:chgData name="NELLIST, Joe (NHS MID AND SOUTH ESSEX ICB - 06Q)" userId="9e720bd4-2a6b-49b0-8a40-943df34c2f4b" providerId="ADAL" clId="{741C01D8-163A-4522-B300-EC4BA537987C}" dt="2024-12-11T15:45:54.945" v="393" actId="478"/>
          <ac:spMkLst>
            <pc:docMk/>
            <pc:sldMk cId="3144622625" sldId="261"/>
            <ac:spMk id="21" creationId="{B54F4A09-E628-B1B0-0893-786E557B5817}"/>
          </ac:spMkLst>
        </pc:spChg>
        <pc:spChg chg="del mod">
          <ac:chgData name="NELLIST, Joe (NHS MID AND SOUTH ESSEX ICB - 06Q)" userId="9e720bd4-2a6b-49b0-8a40-943df34c2f4b" providerId="ADAL" clId="{741C01D8-163A-4522-B300-EC4BA537987C}" dt="2024-12-11T15:43:12.186" v="323" actId="478"/>
          <ac:spMkLst>
            <pc:docMk/>
            <pc:sldMk cId="3144622625" sldId="261"/>
            <ac:spMk id="25" creationId="{F0AD02CD-698B-B17E-B151-D35CBEB20420}"/>
          </ac:spMkLst>
        </pc:spChg>
        <pc:spChg chg="del mod">
          <ac:chgData name="NELLIST, Joe (NHS MID AND SOUTH ESSEX ICB - 06Q)" userId="9e720bd4-2a6b-49b0-8a40-943df34c2f4b" providerId="ADAL" clId="{741C01D8-163A-4522-B300-EC4BA537987C}" dt="2024-12-11T15:35:34.363" v="114"/>
          <ac:spMkLst>
            <pc:docMk/>
            <pc:sldMk cId="3144622625" sldId="261"/>
            <ac:spMk id="26" creationId="{1D3DBC54-9C4B-E524-5132-D5CFE1C0C235}"/>
          </ac:spMkLst>
        </pc:spChg>
        <pc:spChg chg="del">
          <ac:chgData name="NELLIST, Joe (NHS MID AND SOUTH ESSEX ICB - 06Q)" userId="9e720bd4-2a6b-49b0-8a40-943df34c2f4b" providerId="ADAL" clId="{741C01D8-163A-4522-B300-EC4BA537987C}" dt="2024-12-11T16:00:39.163" v="713" actId="478"/>
          <ac:spMkLst>
            <pc:docMk/>
            <pc:sldMk cId="3144622625" sldId="261"/>
            <ac:spMk id="27" creationId="{9181A005-8940-16C2-C8A9-5CFA33F51FDD}"/>
          </ac:spMkLst>
        </pc:spChg>
        <pc:spChg chg="del mod">
          <ac:chgData name="NELLIST, Joe (NHS MID AND SOUTH ESSEX ICB - 06Q)" userId="9e720bd4-2a6b-49b0-8a40-943df34c2f4b" providerId="ADAL" clId="{741C01D8-163A-4522-B300-EC4BA537987C}" dt="2024-12-11T15:37:27.569" v="166" actId="478"/>
          <ac:spMkLst>
            <pc:docMk/>
            <pc:sldMk cId="3144622625" sldId="261"/>
            <ac:spMk id="28" creationId="{16572027-527C-78E4-83BD-CDB8080A8F13}"/>
          </ac:spMkLst>
        </pc:spChg>
        <pc:spChg chg="del mod">
          <ac:chgData name="NELLIST, Joe (NHS MID AND SOUTH ESSEX ICB - 06Q)" userId="9e720bd4-2a6b-49b0-8a40-943df34c2f4b" providerId="ADAL" clId="{741C01D8-163A-4522-B300-EC4BA537987C}" dt="2024-12-11T15:35:34.355" v="112" actId="478"/>
          <ac:spMkLst>
            <pc:docMk/>
            <pc:sldMk cId="3144622625" sldId="261"/>
            <ac:spMk id="29" creationId="{2CEA16F5-259E-54B8-B1A1-71D6DE7900B6}"/>
          </ac:spMkLst>
        </pc:spChg>
        <pc:spChg chg="del mod">
          <ac:chgData name="NELLIST, Joe (NHS MID AND SOUTH ESSEX ICB - 06Q)" userId="9e720bd4-2a6b-49b0-8a40-943df34c2f4b" providerId="ADAL" clId="{741C01D8-163A-4522-B300-EC4BA537987C}" dt="2024-12-11T15:45:23.625" v="382" actId="478"/>
          <ac:spMkLst>
            <pc:docMk/>
            <pc:sldMk cId="3144622625" sldId="261"/>
            <ac:spMk id="30" creationId="{B64DE7AD-7C30-0BF8-0460-0BDE47C88F96}"/>
          </ac:spMkLst>
        </pc:spChg>
        <pc:spChg chg="add mod">
          <ac:chgData name="NELLIST, Joe (NHS MID AND SOUTH ESSEX ICB - 06Q)" userId="9e720bd4-2a6b-49b0-8a40-943df34c2f4b" providerId="ADAL" clId="{741C01D8-163A-4522-B300-EC4BA537987C}" dt="2024-12-11T15:51:44.346" v="601" actId="3064"/>
          <ac:spMkLst>
            <pc:docMk/>
            <pc:sldMk cId="3144622625" sldId="261"/>
            <ac:spMk id="31" creationId="{DB64ACF9-D970-AA27-590E-8B6084391106}"/>
          </ac:spMkLst>
        </pc:spChg>
        <pc:spChg chg="add mod">
          <ac:chgData name="NELLIST, Joe (NHS MID AND SOUTH ESSEX ICB - 06Q)" userId="9e720bd4-2a6b-49b0-8a40-943df34c2f4b" providerId="ADAL" clId="{741C01D8-163A-4522-B300-EC4BA537987C}" dt="2024-12-11T15:51:44.346" v="601" actId="3064"/>
          <ac:spMkLst>
            <pc:docMk/>
            <pc:sldMk cId="3144622625" sldId="261"/>
            <ac:spMk id="32" creationId="{BE85AF01-F7E9-6283-E607-586535C7D641}"/>
          </ac:spMkLst>
        </pc:spChg>
        <pc:spChg chg="add mod">
          <ac:chgData name="NELLIST, Joe (NHS MID AND SOUTH ESSEX ICB - 06Q)" userId="9e720bd4-2a6b-49b0-8a40-943df34c2f4b" providerId="ADAL" clId="{741C01D8-163A-4522-B300-EC4BA537987C}" dt="2024-12-11T15:51:44.346" v="601" actId="3064"/>
          <ac:spMkLst>
            <pc:docMk/>
            <pc:sldMk cId="3144622625" sldId="261"/>
            <ac:spMk id="34" creationId="{5C702467-CE4E-C51F-050C-7D15B1FAB6F9}"/>
          </ac:spMkLst>
        </pc:spChg>
        <pc:spChg chg="add del mod">
          <ac:chgData name="NELLIST, Joe (NHS MID AND SOUTH ESSEX ICB - 06Q)" userId="9e720bd4-2a6b-49b0-8a40-943df34c2f4b" providerId="ADAL" clId="{741C01D8-163A-4522-B300-EC4BA537987C}" dt="2024-12-11T15:48:54.970" v="450" actId="478"/>
          <ac:spMkLst>
            <pc:docMk/>
            <pc:sldMk cId="3144622625" sldId="261"/>
            <ac:spMk id="35" creationId="{5F3F4E09-67CB-D850-ECE7-99712B91D2C9}"/>
          </ac:spMkLst>
        </pc:spChg>
        <pc:spChg chg="add mod">
          <ac:chgData name="NELLIST, Joe (NHS MID AND SOUTH ESSEX ICB - 06Q)" userId="9e720bd4-2a6b-49b0-8a40-943df34c2f4b" providerId="ADAL" clId="{741C01D8-163A-4522-B300-EC4BA537987C}" dt="2024-12-11T15:51:50.607" v="602" actId="1076"/>
          <ac:spMkLst>
            <pc:docMk/>
            <pc:sldMk cId="3144622625" sldId="261"/>
            <ac:spMk id="37" creationId="{82122BE2-EE4F-CE1F-C132-09ABF184930F}"/>
          </ac:spMkLst>
        </pc:spChg>
        <pc:spChg chg="add mod">
          <ac:chgData name="NELLIST, Joe (NHS MID AND SOUTH ESSEX ICB - 06Q)" userId="9e720bd4-2a6b-49b0-8a40-943df34c2f4b" providerId="ADAL" clId="{741C01D8-163A-4522-B300-EC4BA537987C}" dt="2024-12-11T15:51:54.293" v="603" actId="1076"/>
          <ac:spMkLst>
            <pc:docMk/>
            <pc:sldMk cId="3144622625" sldId="261"/>
            <ac:spMk id="38" creationId="{92E2C2DF-6D40-4E62-A55E-EFB9F982034B}"/>
          </ac:spMkLst>
        </pc:spChg>
        <pc:spChg chg="add mod">
          <ac:chgData name="NELLIST, Joe (NHS MID AND SOUTH ESSEX ICB - 06Q)" userId="9e720bd4-2a6b-49b0-8a40-943df34c2f4b" providerId="ADAL" clId="{741C01D8-163A-4522-B300-EC4BA537987C}" dt="2024-12-11T16:00:39.291" v="714"/>
          <ac:spMkLst>
            <pc:docMk/>
            <pc:sldMk cId="3144622625" sldId="261"/>
            <ac:spMk id="39" creationId="{1F6825A4-2E3F-DAE0-95DF-B2C47114E9E2}"/>
          </ac:spMkLst>
        </pc:spChg>
        <pc:spChg chg="add mod">
          <ac:chgData name="NELLIST, Joe (NHS MID AND SOUTH ESSEX ICB - 06Q)" userId="9e720bd4-2a6b-49b0-8a40-943df34c2f4b" providerId="ADAL" clId="{741C01D8-163A-4522-B300-EC4BA537987C}" dt="2024-12-11T16:01:04.906" v="728"/>
          <ac:spMkLst>
            <pc:docMk/>
            <pc:sldMk cId="3144622625" sldId="261"/>
            <ac:spMk id="40" creationId="{0E190177-F5EC-55B2-4024-55B18F9A21D4}"/>
          </ac:spMkLst>
        </pc:spChg>
        <pc:cxnChg chg="del">
          <ac:chgData name="NELLIST, Joe (NHS MID AND SOUTH ESSEX ICB - 06Q)" userId="9e720bd4-2a6b-49b0-8a40-943df34c2f4b" providerId="ADAL" clId="{741C01D8-163A-4522-B300-EC4BA537987C}" dt="2024-12-11T15:43:15.089" v="326" actId="478"/>
          <ac:cxnSpMkLst>
            <pc:docMk/>
            <pc:sldMk cId="3144622625" sldId="261"/>
            <ac:cxnSpMk id="4" creationId="{7CECBFAB-361A-7B59-46D2-B95D6E79D93A}"/>
          </ac:cxnSpMkLst>
        </pc:cxnChg>
        <pc:cxnChg chg="del">
          <ac:chgData name="NELLIST, Joe (NHS MID AND SOUTH ESSEX ICB - 06Q)" userId="9e720bd4-2a6b-49b0-8a40-943df34c2f4b" providerId="ADAL" clId="{741C01D8-163A-4522-B300-EC4BA537987C}" dt="2024-12-11T15:35:54.855" v="120" actId="478"/>
          <ac:cxnSpMkLst>
            <pc:docMk/>
            <pc:sldMk cId="3144622625" sldId="261"/>
            <ac:cxnSpMk id="23" creationId="{66AF914B-06B6-6488-CA33-E69ED246FD7E}"/>
          </ac:cxnSpMkLst>
        </pc:cxnChg>
        <pc:cxnChg chg="del">
          <ac:chgData name="NELLIST, Joe (NHS MID AND SOUTH ESSEX ICB - 06Q)" userId="9e720bd4-2a6b-49b0-8a40-943df34c2f4b" providerId="ADAL" clId="{741C01D8-163A-4522-B300-EC4BA537987C}" dt="2024-12-11T15:35:56.193" v="121" actId="478"/>
          <ac:cxnSpMkLst>
            <pc:docMk/>
            <pc:sldMk cId="3144622625" sldId="261"/>
            <ac:cxnSpMk id="24" creationId="{BF0E4560-AACA-5BE7-2863-8CE7BD38F3F5}"/>
          </ac:cxnSpMkLst>
        </pc:cxnChg>
        <pc:cxnChg chg="del">
          <ac:chgData name="NELLIST, Joe (NHS MID AND SOUTH ESSEX ICB - 06Q)" userId="9e720bd4-2a6b-49b0-8a40-943df34c2f4b" providerId="ADAL" clId="{741C01D8-163A-4522-B300-EC4BA537987C}" dt="2024-12-11T15:35:53.328" v="119" actId="478"/>
          <ac:cxnSpMkLst>
            <pc:docMk/>
            <pc:sldMk cId="3144622625" sldId="261"/>
            <ac:cxnSpMk id="33" creationId="{034DC880-5AFB-949D-3B66-EB9A75FEC109}"/>
          </ac:cxnSpMkLst>
        </pc:cxnChg>
        <pc:cxnChg chg="add del mod">
          <ac:chgData name="NELLIST, Joe (NHS MID AND SOUTH ESSEX ICB - 06Q)" userId="9e720bd4-2a6b-49b0-8a40-943df34c2f4b" providerId="ADAL" clId="{741C01D8-163A-4522-B300-EC4BA537987C}" dt="2024-12-11T15:49:29.049" v="462" actId="478"/>
          <ac:cxnSpMkLst>
            <pc:docMk/>
            <pc:sldMk cId="3144622625" sldId="261"/>
            <ac:cxnSpMk id="36" creationId="{BEBB6391-FF60-0E29-559D-C53C0D015C25}"/>
          </ac:cxnSpMkLst>
        </pc:cxnChg>
      </pc:sldChg>
      <pc:sldChg chg="addSp delSp modSp mod">
        <pc:chgData name="NELLIST, Joe (NHS MID AND SOUTH ESSEX ICB - 06Q)" userId="9e720bd4-2a6b-49b0-8a40-943df34c2f4b" providerId="ADAL" clId="{741C01D8-163A-4522-B300-EC4BA537987C}" dt="2024-12-11T16:01:26.875" v="757" actId="20577"/>
        <pc:sldMkLst>
          <pc:docMk/>
          <pc:sldMk cId="928634917" sldId="263"/>
        </pc:sldMkLst>
        <pc:spChg chg="del">
          <ac:chgData name="NELLIST, Joe (NHS MID AND SOUTH ESSEX ICB - 06Q)" userId="9e720bd4-2a6b-49b0-8a40-943df34c2f4b" providerId="ADAL" clId="{741C01D8-163A-4522-B300-EC4BA537987C}" dt="2024-12-11T16:00:43.872" v="717" actId="478"/>
          <ac:spMkLst>
            <pc:docMk/>
            <pc:sldMk cId="928634917" sldId="263"/>
            <ac:spMk id="5" creationId="{B2FC7841-B777-79A8-0728-A3A98C2C0A1E}"/>
          </ac:spMkLst>
        </pc:spChg>
        <pc:spChg chg="mod">
          <ac:chgData name="NELLIST, Joe (NHS MID AND SOUTH ESSEX ICB - 06Q)" userId="9e720bd4-2a6b-49b0-8a40-943df34c2f4b" providerId="ADAL" clId="{741C01D8-163A-4522-B300-EC4BA537987C}" dt="2024-12-11T16:01:26.875" v="757" actId="20577"/>
          <ac:spMkLst>
            <pc:docMk/>
            <pc:sldMk cId="928634917" sldId="263"/>
            <ac:spMk id="6" creationId="{81B4EB3D-48A2-3B57-5F57-815F4F321C29}"/>
          </ac:spMkLst>
        </pc:spChg>
        <pc:spChg chg="add mod">
          <ac:chgData name="NELLIST, Joe (NHS MID AND SOUTH ESSEX ICB - 06Q)" userId="9e720bd4-2a6b-49b0-8a40-943df34c2f4b" providerId="ADAL" clId="{741C01D8-163A-4522-B300-EC4BA537987C}" dt="2024-12-11T16:00:43.961" v="718"/>
          <ac:spMkLst>
            <pc:docMk/>
            <pc:sldMk cId="928634917" sldId="263"/>
            <ac:spMk id="9" creationId="{A55FBA04-E122-A994-8234-CFEE53DEEAE7}"/>
          </ac:spMkLst>
        </pc:spChg>
        <pc:graphicFrameChg chg="mod modGraphic">
          <ac:chgData name="NELLIST, Joe (NHS MID AND SOUTH ESSEX ICB - 06Q)" userId="9e720bd4-2a6b-49b0-8a40-943df34c2f4b" providerId="ADAL" clId="{741C01D8-163A-4522-B300-EC4BA537987C}" dt="2024-12-11T15:57:56.012" v="670"/>
          <ac:graphicFrameMkLst>
            <pc:docMk/>
            <pc:sldMk cId="928634917" sldId="263"/>
            <ac:graphicFrameMk id="3" creationId="{85B88B67-8D61-1D6E-55D9-F9C87AFFF95F}"/>
          </ac:graphicFrameMkLst>
        </pc:graphicFrameChg>
      </pc:sldChg>
      <pc:sldChg chg="addSp delSp modSp mod">
        <pc:chgData name="NELLIST, Joe (NHS MID AND SOUTH ESSEX ICB - 06Q)" userId="9e720bd4-2a6b-49b0-8a40-943df34c2f4b" providerId="ADAL" clId="{741C01D8-163A-4522-B300-EC4BA537987C}" dt="2024-12-13T12:03:11.538" v="774" actId="113"/>
        <pc:sldMkLst>
          <pc:docMk/>
          <pc:sldMk cId="2218627050" sldId="264"/>
        </pc:sldMkLst>
        <pc:spChg chg="del mod">
          <ac:chgData name="NELLIST, Joe (NHS MID AND SOUTH ESSEX ICB - 06Q)" userId="9e720bd4-2a6b-49b0-8a40-943df34c2f4b" providerId="ADAL" clId="{741C01D8-163A-4522-B300-EC4BA537987C}" dt="2024-12-11T15:49:15.401" v="456" actId="478"/>
          <ac:spMkLst>
            <pc:docMk/>
            <pc:sldMk cId="2218627050" sldId="264"/>
            <ac:spMk id="2" creationId="{26B4B5B0-D06F-CE49-5711-C7A07B1B6732}"/>
          </ac:spMkLst>
        </pc:spChg>
        <pc:spChg chg="del mod">
          <ac:chgData name="NELLIST, Joe (NHS MID AND SOUTH ESSEX ICB - 06Q)" userId="9e720bd4-2a6b-49b0-8a40-943df34c2f4b" providerId="ADAL" clId="{741C01D8-163A-4522-B300-EC4BA537987C}" dt="2024-12-11T15:47:54.298" v="432" actId="478"/>
          <ac:spMkLst>
            <pc:docMk/>
            <pc:sldMk cId="2218627050" sldId="264"/>
            <ac:spMk id="3" creationId="{AA3384C1-802A-1055-0C20-A3CAE7D7B820}"/>
          </ac:spMkLst>
        </pc:spChg>
        <pc:spChg chg="del">
          <ac:chgData name="NELLIST, Joe (NHS MID AND SOUTH ESSEX ICB - 06Q)" userId="9e720bd4-2a6b-49b0-8a40-943df34c2f4b" providerId="ADAL" clId="{741C01D8-163A-4522-B300-EC4BA537987C}" dt="2024-12-11T16:00:41.374" v="715" actId="478"/>
          <ac:spMkLst>
            <pc:docMk/>
            <pc:sldMk cId="2218627050" sldId="264"/>
            <ac:spMk id="5" creationId="{B90FC30C-B953-784E-2F3B-9FB0C68BBBE2}"/>
          </ac:spMkLst>
        </pc:spChg>
        <pc:spChg chg="del mod">
          <ac:chgData name="NELLIST, Joe (NHS MID AND SOUTH ESSEX ICB - 06Q)" userId="9e720bd4-2a6b-49b0-8a40-943df34c2f4b" providerId="ADAL" clId="{741C01D8-163A-4522-B300-EC4BA537987C}" dt="2024-12-11T15:47:55.026" v="433" actId="478"/>
          <ac:spMkLst>
            <pc:docMk/>
            <pc:sldMk cId="2218627050" sldId="264"/>
            <ac:spMk id="7" creationId="{1017E698-42BD-953F-546B-86915800EE2D}"/>
          </ac:spMkLst>
        </pc:spChg>
        <pc:spChg chg="add del mod">
          <ac:chgData name="NELLIST, Joe (NHS MID AND SOUTH ESSEX ICB - 06Q)" userId="9e720bd4-2a6b-49b0-8a40-943df34c2f4b" providerId="ADAL" clId="{741C01D8-163A-4522-B300-EC4BA537987C}" dt="2024-12-11T15:49:12.794" v="455" actId="478"/>
          <ac:spMkLst>
            <pc:docMk/>
            <pc:sldMk cId="2218627050" sldId="264"/>
            <ac:spMk id="8" creationId="{C9011DBC-4290-0B06-DE89-8EAF8E24D10E}"/>
          </ac:spMkLst>
        </pc:spChg>
        <pc:spChg chg="add mod">
          <ac:chgData name="NELLIST, Joe (NHS MID AND SOUTH ESSEX ICB - 06Q)" userId="9e720bd4-2a6b-49b0-8a40-943df34c2f4b" providerId="ADAL" clId="{741C01D8-163A-4522-B300-EC4BA537987C}" dt="2024-12-11T15:50:43.363" v="537" actId="14100"/>
          <ac:spMkLst>
            <pc:docMk/>
            <pc:sldMk cId="2218627050" sldId="264"/>
            <ac:spMk id="9" creationId="{7F57A629-9468-5691-9E96-429F3563C566}"/>
          </ac:spMkLst>
        </pc:spChg>
        <pc:spChg chg="add mod">
          <ac:chgData name="NELLIST, Joe (NHS MID AND SOUTH ESSEX ICB - 06Q)" userId="9e720bd4-2a6b-49b0-8a40-943df34c2f4b" providerId="ADAL" clId="{741C01D8-163A-4522-B300-EC4BA537987C}" dt="2024-12-11T15:50:39.188" v="536" actId="1076"/>
          <ac:spMkLst>
            <pc:docMk/>
            <pc:sldMk cId="2218627050" sldId="264"/>
            <ac:spMk id="11" creationId="{BEE71591-4BD5-CBD8-03F7-A2006F8ACCCA}"/>
          </ac:spMkLst>
        </pc:spChg>
        <pc:spChg chg="add mod">
          <ac:chgData name="NELLIST, Joe (NHS MID AND SOUTH ESSEX ICB - 06Q)" userId="9e720bd4-2a6b-49b0-8a40-943df34c2f4b" providerId="ADAL" clId="{741C01D8-163A-4522-B300-EC4BA537987C}" dt="2024-12-11T15:51:36.117" v="600" actId="3064"/>
          <ac:spMkLst>
            <pc:docMk/>
            <pc:sldMk cId="2218627050" sldId="264"/>
            <ac:spMk id="12" creationId="{7AF536B0-50B2-0629-AD37-5CC6405A469D}"/>
          </ac:spMkLst>
        </pc:spChg>
        <pc:spChg chg="add mod">
          <ac:chgData name="NELLIST, Joe (NHS MID AND SOUTH ESSEX ICB - 06Q)" userId="9e720bd4-2a6b-49b0-8a40-943df34c2f4b" providerId="ADAL" clId="{741C01D8-163A-4522-B300-EC4BA537987C}" dt="2024-12-13T12:03:11.538" v="774" actId="113"/>
          <ac:spMkLst>
            <pc:docMk/>
            <pc:sldMk cId="2218627050" sldId="264"/>
            <ac:spMk id="13" creationId="{2EA4B68F-7FCD-67AA-E7A6-BD746CA03C95}"/>
          </ac:spMkLst>
        </pc:spChg>
        <pc:spChg chg="add mod">
          <ac:chgData name="NELLIST, Joe (NHS MID AND SOUTH ESSEX ICB - 06Q)" userId="9e720bd4-2a6b-49b0-8a40-943df34c2f4b" providerId="ADAL" clId="{741C01D8-163A-4522-B300-EC4BA537987C}" dt="2024-12-11T16:00:41.482" v="716"/>
          <ac:spMkLst>
            <pc:docMk/>
            <pc:sldMk cId="2218627050" sldId="264"/>
            <ac:spMk id="14" creationId="{6EE11E13-5D14-FD92-886D-73580A87745B}"/>
          </ac:spMkLst>
        </pc:spChg>
        <pc:spChg chg="add del mod">
          <ac:chgData name="NELLIST, Joe (NHS MID AND SOUTH ESSEX ICB - 06Q)" userId="9e720bd4-2a6b-49b0-8a40-943df34c2f4b" providerId="ADAL" clId="{741C01D8-163A-4522-B300-EC4BA537987C}" dt="2024-12-11T16:01:13.788" v="730" actId="478"/>
          <ac:spMkLst>
            <pc:docMk/>
            <pc:sldMk cId="2218627050" sldId="264"/>
            <ac:spMk id="15" creationId="{165F9616-B47E-C587-2128-D728D158089D}"/>
          </ac:spMkLst>
        </pc:spChg>
        <pc:spChg chg="del mod">
          <ac:chgData name="NELLIST, Joe (NHS MID AND SOUTH ESSEX ICB - 06Q)" userId="9e720bd4-2a6b-49b0-8a40-943df34c2f4b" providerId="ADAL" clId="{741C01D8-163A-4522-B300-EC4BA537987C}" dt="2024-12-11T15:46:21.698" v="395" actId="478"/>
          <ac:spMkLst>
            <pc:docMk/>
            <pc:sldMk cId="2218627050" sldId="264"/>
            <ac:spMk id="21" creationId="{614E1708-5664-2198-56AC-98CAA09FFDC9}"/>
          </ac:spMkLst>
        </pc:spChg>
        <pc:spChg chg="mod">
          <ac:chgData name="NELLIST, Joe (NHS MID AND SOUTH ESSEX ICB - 06Q)" userId="9e720bd4-2a6b-49b0-8a40-943df34c2f4b" providerId="ADAL" clId="{741C01D8-163A-4522-B300-EC4BA537987C}" dt="2024-12-11T15:50:20.706" v="530" actId="20577"/>
          <ac:spMkLst>
            <pc:docMk/>
            <pc:sldMk cId="2218627050" sldId="264"/>
            <ac:spMk id="24" creationId="{38607AE2-76E2-8E35-F2E9-43014D8DCC3A}"/>
          </ac:spMkLst>
        </pc:spChg>
        <pc:spChg chg="del mod">
          <ac:chgData name="NELLIST, Joe (NHS MID AND SOUTH ESSEX ICB - 06Q)" userId="9e720bd4-2a6b-49b0-8a40-943df34c2f4b" providerId="ADAL" clId="{741C01D8-163A-4522-B300-EC4BA537987C}" dt="2024-12-11T15:47:55.657" v="434" actId="478"/>
          <ac:spMkLst>
            <pc:docMk/>
            <pc:sldMk cId="2218627050" sldId="264"/>
            <ac:spMk id="25" creationId="{F0AD02CD-698B-B17E-B151-D35CBEB20420}"/>
          </ac:spMkLst>
        </pc:spChg>
        <pc:cxnChg chg="del">
          <ac:chgData name="NELLIST, Joe (NHS MID AND SOUTH ESSEX ICB - 06Q)" userId="9e720bd4-2a6b-49b0-8a40-943df34c2f4b" providerId="ADAL" clId="{741C01D8-163A-4522-B300-EC4BA537987C}" dt="2024-12-11T15:34:27.472" v="66" actId="478"/>
          <ac:cxnSpMkLst>
            <pc:docMk/>
            <pc:sldMk cId="2218627050" sldId="264"/>
            <ac:cxnSpMk id="4" creationId="{7CECBFAB-361A-7B59-46D2-B95D6E79D93A}"/>
          </ac:cxnSpMkLst>
        </pc:cxnChg>
      </pc:sldChg>
      <pc:sldChg chg="addSp delSp modSp mod">
        <pc:chgData name="NELLIST, Joe (NHS MID AND SOUTH ESSEX ICB - 06Q)" userId="9e720bd4-2a6b-49b0-8a40-943df34c2f4b" providerId="ADAL" clId="{741C01D8-163A-4522-B300-EC4BA537987C}" dt="2024-12-11T16:00:54.585" v="724"/>
        <pc:sldMkLst>
          <pc:docMk/>
          <pc:sldMk cId="3504130409" sldId="265"/>
        </pc:sldMkLst>
        <pc:spChg chg="del">
          <ac:chgData name="NELLIST, Joe (NHS MID AND SOUTH ESSEX ICB - 06Q)" userId="9e720bd4-2a6b-49b0-8a40-943df34c2f4b" providerId="ADAL" clId="{741C01D8-163A-4522-B300-EC4BA537987C}" dt="2024-12-11T16:00:54.496" v="723" actId="478"/>
          <ac:spMkLst>
            <pc:docMk/>
            <pc:sldMk cId="3504130409" sldId="265"/>
            <ac:spMk id="2" creationId="{B9E783D6-912E-DF02-6C38-A7C78CBE1970}"/>
          </ac:spMkLst>
        </pc:spChg>
        <pc:spChg chg="add mod">
          <ac:chgData name="NELLIST, Joe (NHS MID AND SOUTH ESSEX ICB - 06Q)" userId="9e720bd4-2a6b-49b0-8a40-943df34c2f4b" providerId="ADAL" clId="{741C01D8-163A-4522-B300-EC4BA537987C}" dt="2024-12-11T16:00:54.585" v="724"/>
          <ac:spMkLst>
            <pc:docMk/>
            <pc:sldMk cId="3504130409" sldId="265"/>
            <ac:spMk id="3" creationId="{588EDE10-2DC0-C434-CD33-327CB0885B60}"/>
          </ac:spMkLst>
        </pc:spChg>
      </pc:sldChg>
      <pc:sldChg chg="addSp delSp modSp mod">
        <pc:chgData name="NELLIST, Joe (NHS MID AND SOUTH ESSEX ICB - 06Q)" userId="9e720bd4-2a6b-49b0-8a40-943df34c2f4b" providerId="ADAL" clId="{741C01D8-163A-4522-B300-EC4BA537987C}" dt="2024-12-11T16:00:57.196" v="726"/>
        <pc:sldMkLst>
          <pc:docMk/>
          <pc:sldMk cId="1834382824" sldId="266"/>
        </pc:sldMkLst>
        <pc:spChg chg="del">
          <ac:chgData name="NELLIST, Joe (NHS MID AND SOUTH ESSEX ICB - 06Q)" userId="9e720bd4-2a6b-49b0-8a40-943df34c2f4b" providerId="ADAL" clId="{741C01D8-163A-4522-B300-EC4BA537987C}" dt="2024-12-11T16:00:57.090" v="725" actId="478"/>
          <ac:spMkLst>
            <pc:docMk/>
            <pc:sldMk cId="1834382824" sldId="266"/>
            <ac:spMk id="4" creationId="{8699D029-2F23-614B-C971-BACBDB1C7F17}"/>
          </ac:spMkLst>
        </pc:spChg>
        <pc:spChg chg="add mod">
          <ac:chgData name="NELLIST, Joe (NHS MID AND SOUTH ESSEX ICB - 06Q)" userId="9e720bd4-2a6b-49b0-8a40-943df34c2f4b" providerId="ADAL" clId="{741C01D8-163A-4522-B300-EC4BA537987C}" dt="2024-12-11T16:00:57.196" v="726"/>
          <ac:spMkLst>
            <pc:docMk/>
            <pc:sldMk cId="1834382824" sldId="266"/>
            <ac:spMk id="5" creationId="{C8148C90-E94F-543B-6F9F-73A32B4CDF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527-E33A-AA72-1E2D-A3090A904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7CE333-6BF3-6581-428E-8A673BEBD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43D5B0-6433-FE91-5624-6887E42F68B7}"/>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5" name="Footer Placeholder 4">
            <a:extLst>
              <a:ext uri="{FF2B5EF4-FFF2-40B4-BE49-F238E27FC236}">
                <a16:creationId xmlns:a16="http://schemas.microsoft.com/office/drawing/2014/main" id="{D896031C-45B0-7559-B718-A930EE9A1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5E46A-C438-99F8-1FAC-08333798A95F}"/>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3029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7D34-58AB-081A-2497-2B85FFEF41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F82F18-E49E-DC81-B83A-A1527A6C31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CDBC64-46A2-95F4-4489-F8872B0DEAFA}"/>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5" name="Footer Placeholder 4">
            <a:extLst>
              <a:ext uri="{FF2B5EF4-FFF2-40B4-BE49-F238E27FC236}">
                <a16:creationId xmlns:a16="http://schemas.microsoft.com/office/drawing/2014/main" id="{C94B1EC2-0694-9C4A-831A-B554DF9744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80ADDF-5708-6AAF-710A-2D4CE89733E1}"/>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151622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8EB0EE-CD79-0543-EA51-495BDA1DA5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DC3C9F-6AF7-0752-9713-B7F7E4D07E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4C5B6-FEBC-4E3A-03D6-A428C768D74B}"/>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5" name="Footer Placeholder 4">
            <a:extLst>
              <a:ext uri="{FF2B5EF4-FFF2-40B4-BE49-F238E27FC236}">
                <a16:creationId xmlns:a16="http://schemas.microsoft.com/office/drawing/2014/main" id="{79592184-5649-9395-1B25-31DCE834C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D1F2A4-5429-6FA6-2816-23A58421A3DE}"/>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196608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F96A-AB24-1D4A-2C7E-83AEC765C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B1378-4593-3F77-3D61-9C40F0188C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41B282-E940-1A54-792B-058AAB295D58}"/>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5" name="Footer Placeholder 4">
            <a:extLst>
              <a:ext uri="{FF2B5EF4-FFF2-40B4-BE49-F238E27FC236}">
                <a16:creationId xmlns:a16="http://schemas.microsoft.com/office/drawing/2014/main" id="{C9832FF3-15D3-4FEC-BE91-DB1F52B170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FF35FE-0578-F003-FA2A-0E760B90D7B4}"/>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149391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6F1B-2A1D-882E-89F8-D774A5062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549D36-5BB4-C329-AEFF-7D61881FD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A1E611-0EA2-3648-DF0E-520A159C4A26}"/>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5" name="Footer Placeholder 4">
            <a:extLst>
              <a:ext uri="{FF2B5EF4-FFF2-40B4-BE49-F238E27FC236}">
                <a16:creationId xmlns:a16="http://schemas.microsoft.com/office/drawing/2014/main" id="{4E83B16F-5CA8-B369-12B8-1A1AF8F4B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3E879-615F-14A0-0AF0-CD350A98EF7E}"/>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130484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C036-384F-2866-3F39-C8FB9018AA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1C150B-A676-673A-1520-C1219081F1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CAD73-BB47-3851-7DB9-EB0553D501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EC1709-7D2C-D44F-E5FA-EABBECB7BF24}"/>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6" name="Footer Placeholder 5">
            <a:extLst>
              <a:ext uri="{FF2B5EF4-FFF2-40B4-BE49-F238E27FC236}">
                <a16:creationId xmlns:a16="http://schemas.microsoft.com/office/drawing/2014/main" id="{1F7DB684-F9F1-685B-59F2-99FD3F1F22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D45BF-E472-325D-6723-AC2BB4D1206C}"/>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41168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6FEC-3BC7-751B-8CD4-DE6CA0FD82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FD40DC-695F-FCB6-E680-91AD3B991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AA4AF5-A134-36E4-425B-0775D39D9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A2E21-E936-4790-6C0C-3267B4A4D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25BA2-44EC-A76B-C009-478AA121A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A91554-91B3-F2AE-CF43-544B28A6B055}"/>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8" name="Footer Placeholder 7">
            <a:extLst>
              <a:ext uri="{FF2B5EF4-FFF2-40B4-BE49-F238E27FC236}">
                <a16:creationId xmlns:a16="http://schemas.microsoft.com/office/drawing/2014/main" id="{1D7D50C7-6313-EC48-048C-7A8B77A8BD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5A862F-FFF6-DC98-A43E-CB35D04387C8}"/>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118651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64DD-C539-FA1A-1763-58FF1892F7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46620B-A745-4DB7-6587-625321218C25}"/>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4" name="Footer Placeholder 3">
            <a:extLst>
              <a:ext uri="{FF2B5EF4-FFF2-40B4-BE49-F238E27FC236}">
                <a16:creationId xmlns:a16="http://schemas.microsoft.com/office/drawing/2014/main" id="{BBD2179F-15A5-E40A-54C3-E8D014DB96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1D9913-0AD8-18B3-4069-6AA10E6845C4}"/>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250471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09384-A155-2D26-AE09-2B79AA645BBD}"/>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3" name="Footer Placeholder 2">
            <a:extLst>
              <a:ext uri="{FF2B5EF4-FFF2-40B4-BE49-F238E27FC236}">
                <a16:creationId xmlns:a16="http://schemas.microsoft.com/office/drawing/2014/main" id="{62EB3D06-76DB-DC09-48A1-14D6A01B58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B2FFEF-1785-7CCD-45E7-3A64FBA98F3B}"/>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303365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4E43-2C29-F129-ED71-71EF42952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D70EDC-CC8A-6DE9-1E9E-700D7E635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A3E261-9200-E5C9-1257-D9CFAF238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70A62-01A1-0DBD-4FA5-4E38755B43B8}"/>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6" name="Footer Placeholder 5">
            <a:extLst>
              <a:ext uri="{FF2B5EF4-FFF2-40B4-BE49-F238E27FC236}">
                <a16:creationId xmlns:a16="http://schemas.microsoft.com/office/drawing/2014/main" id="{23A87011-6108-7765-B570-FEACFBD6A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54522-9EBD-C89C-8610-D5D54A735821}"/>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181820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74AA-0C98-22FC-84CE-C0ADDFF07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375C6F-320C-9F10-4701-17FD0F843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9F376F-1B0B-E344-475C-ED0FBE762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A936A-5833-B62A-D308-37B95959D287}"/>
              </a:ext>
            </a:extLst>
          </p:cNvPr>
          <p:cNvSpPr>
            <a:spLocks noGrp="1"/>
          </p:cNvSpPr>
          <p:nvPr>
            <p:ph type="dt" sz="half" idx="10"/>
          </p:nvPr>
        </p:nvSpPr>
        <p:spPr/>
        <p:txBody>
          <a:bodyPr/>
          <a:lstStyle/>
          <a:p>
            <a:fld id="{163E6AE6-E3F7-4ED4-A04E-F3F034FD8BE6}" type="datetimeFigureOut">
              <a:rPr lang="en-GB" smtClean="0"/>
              <a:t>26/02/2025</a:t>
            </a:fld>
            <a:endParaRPr lang="en-GB"/>
          </a:p>
        </p:txBody>
      </p:sp>
      <p:sp>
        <p:nvSpPr>
          <p:cNvPr id="6" name="Footer Placeholder 5">
            <a:extLst>
              <a:ext uri="{FF2B5EF4-FFF2-40B4-BE49-F238E27FC236}">
                <a16:creationId xmlns:a16="http://schemas.microsoft.com/office/drawing/2014/main" id="{29A5BBAD-3A40-1E56-20A6-9FD4833414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EF085E-3470-C32A-7BF9-1EB79491677B}"/>
              </a:ext>
            </a:extLst>
          </p:cNvPr>
          <p:cNvSpPr>
            <a:spLocks noGrp="1"/>
          </p:cNvSpPr>
          <p:nvPr>
            <p:ph type="sldNum" sz="quarter" idx="12"/>
          </p:nvPr>
        </p:nvSpPr>
        <p:spPr/>
        <p:txBody>
          <a:bodyPr/>
          <a:lstStyle/>
          <a:p>
            <a:fld id="{4A93238C-8E85-4F65-B879-FF9170FD3E94}" type="slidenum">
              <a:rPr lang="en-GB" smtClean="0"/>
              <a:t>‹#›</a:t>
            </a:fld>
            <a:endParaRPr lang="en-GB"/>
          </a:p>
        </p:txBody>
      </p:sp>
    </p:spTree>
    <p:extLst>
      <p:ext uri="{BB962C8B-B14F-4D97-AF65-F5344CB8AC3E}">
        <p14:creationId xmlns:p14="http://schemas.microsoft.com/office/powerpoint/2010/main" val="348691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CE1FF-7015-ABE0-9AAF-7FFF8EB3D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FFB29-00E5-44A4-3FD0-938CAE759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EE6198-4772-74FB-974A-6F26ECFF9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E6AE6-E3F7-4ED4-A04E-F3F034FD8BE6}" type="datetimeFigureOut">
              <a:rPr lang="en-GB" smtClean="0"/>
              <a:t>26/02/2025</a:t>
            </a:fld>
            <a:endParaRPr lang="en-GB"/>
          </a:p>
        </p:txBody>
      </p:sp>
      <p:sp>
        <p:nvSpPr>
          <p:cNvPr id="5" name="Footer Placeholder 4">
            <a:extLst>
              <a:ext uri="{FF2B5EF4-FFF2-40B4-BE49-F238E27FC236}">
                <a16:creationId xmlns:a16="http://schemas.microsoft.com/office/drawing/2014/main" id="{51D515AA-8E01-D280-4C2E-6AAE5091E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23EF63-5102-8B95-2923-5947E48DE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3238C-8E85-4F65-B879-FF9170FD3E94}" type="slidenum">
              <a:rPr lang="en-GB" smtClean="0"/>
              <a:t>‹#›</a:t>
            </a:fld>
            <a:endParaRPr lang="en-GB"/>
          </a:p>
        </p:txBody>
      </p:sp>
    </p:spTree>
    <p:extLst>
      <p:ext uri="{BB962C8B-B14F-4D97-AF65-F5344CB8AC3E}">
        <p14:creationId xmlns:p14="http://schemas.microsoft.com/office/powerpoint/2010/main" val="3970963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midandsouthessex.ics.nhs.uk/work/digital-data-and-technology/shared-care-record/information-for-professionals/understanding-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7E698-42BD-953F-546B-86915800EE2D}"/>
              </a:ext>
            </a:extLst>
          </p:cNvPr>
          <p:cNvSpPr/>
          <p:nvPr/>
        </p:nvSpPr>
        <p:spPr>
          <a:xfrm>
            <a:off x="298478" y="2139856"/>
            <a:ext cx="3098916" cy="2062104"/>
          </a:xfrm>
          <a:prstGeom prst="rect">
            <a:avLst/>
          </a:prstGeom>
          <a:solidFill>
            <a:srgbClr val="6FBC80">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live now:</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Summary</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Encounters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Problems and issues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Allergies and </a:t>
            </a:r>
            <a:r>
              <a:rPr lang="en-GB" sz="1400" dirty="0">
                <a:solidFill>
                  <a:schemeClr val="tx1"/>
                </a:solidFill>
                <a:latin typeface="Arial" panose="020B0604020202020204" pitchFamily="34" charset="0"/>
              </a:rPr>
              <a:t>a</a:t>
            </a:r>
            <a:r>
              <a:rPr lang="en-GB" sz="1400" b="0" i="0" u="none" strike="noStrike" baseline="0" dirty="0">
                <a:solidFill>
                  <a:schemeClr val="tx1"/>
                </a:solidFill>
                <a:latin typeface="Arial" panose="020B0604020202020204" pitchFamily="34" charset="0"/>
              </a:rPr>
              <a:t>dverse </a:t>
            </a:r>
            <a:r>
              <a:rPr lang="en-GB" sz="1400" dirty="0">
                <a:solidFill>
                  <a:schemeClr val="tx1"/>
                </a:solidFill>
                <a:latin typeface="Arial" panose="020B0604020202020204" pitchFamily="34" charset="0"/>
              </a:rPr>
              <a:t>r</a:t>
            </a:r>
            <a:r>
              <a:rPr lang="en-GB" sz="1400" b="0" i="0" u="none" strike="noStrike" baseline="0" dirty="0">
                <a:solidFill>
                  <a:schemeClr val="tx1"/>
                </a:solidFill>
                <a:latin typeface="Arial" panose="020B0604020202020204" pitchFamily="34" charset="0"/>
              </a:rPr>
              <a:t>eactions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Medications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Referrals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Observations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Immunisations</a:t>
            </a:r>
          </a:p>
        </p:txBody>
      </p:sp>
      <p:sp>
        <p:nvSpPr>
          <p:cNvPr id="6" name="TextBox 5">
            <a:extLst>
              <a:ext uri="{FF2B5EF4-FFF2-40B4-BE49-F238E27FC236}">
                <a16:creationId xmlns:a16="http://schemas.microsoft.com/office/drawing/2014/main" id="{81B4EB3D-48A2-3B57-5F57-815F4F321C29}"/>
              </a:ext>
            </a:extLst>
          </p:cNvPr>
          <p:cNvSpPr txBox="1"/>
          <p:nvPr/>
        </p:nvSpPr>
        <p:spPr>
          <a:xfrm>
            <a:off x="195210" y="1047479"/>
            <a:ext cx="11132288" cy="369332"/>
          </a:xfrm>
          <a:prstGeom prst="rect">
            <a:avLst/>
          </a:prstGeom>
          <a:noFill/>
        </p:spPr>
        <p:txBody>
          <a:bodyPr wrap="square" rtlCol="0">
            <a:spAutoFit/>
          </a:bodyPr>
          <a:lstStyle/>
          <a:p>
            <a:pPr>
              <a:spcBef>
                <a:spcPts val="2500"/>
              </a:spcBef>
              <a:spcAft>
                <a:spcPts val="1200"/>
              </a:spcAft>
            </a:pPr>
            <a:r>
              <a:rPr lang="en-GB"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rPr>
              <a:t>Shared Care Record datasets by organisation </a:t>
            </a:r>
            <a:endParaRPr lang="en-GB" sz="1800" b="1"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6B4B5B0-D06F-CE49-5711-C7A07B1B6732}"/>
              </a:ext>
            </a:extLst>
          </p:cNvPr>
          <p:cNvSpPr txBox="1"/>
          <p:nvPr/>
        </p:nvSpPr>
        <p:spPr>
          <a:xfrm>
            <a:off x="285968" y="1486378"/>
            <a:ext cx="3079414" cy="584775"/>
          </a:xfrm>
          <a:prstGeom prst="rect">
            <a:avLst/>
          </a:prstGeom>
          <a:noFill/>
        </p:spPr>
        <p:txBody>
          <a:bodyPr wrap="square" rtlCol="0">
            <a:spAutoFit/>
          </a:bodyPr>
          <a:lstStyle/>
          <a:p>
            <a:pPr>
              <a:spcBef>
                <a:spcPts val="2500"/>
              </a:spcBef>
              <a:spcAft>
                <a:spcPts val="1200"/>
              </a:spcAft>
            </a:pPr>
            <a:r>
              <a:rPr lang="en-GB" sz="1600" b="1" dirty="0">
                <a:latin typeface="Arial" panose="020B0604020202020204" pitchFamily="34" charset="0"/>
                <a:ea typeface="Arial" panose="020B0604020202020204" pitchFamily="34" charset="0"/>
                <a:cs typeface="Arial" panose="020B0604020202020204" pitchFamily="34" charset="0"/>
              </a:rPr>
              <a:t>GP practices, GP Connect</a:t>
            </a:r>
            <a:br>
              <a:rPr lang="en-GB" sz="1600" b="1" dirty="0">
                <a:latin typeface="Arial" panose="020B0604020202020204" pitchFamily="34" charset="0"/>
                <a:ea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Mid and South Essex PCNs</a:t>
            </a:r>
          </a:p>
        </p:txBody>
      </p:sp>
      <p:pic>
        <p:nvPicPr>
          <p:cNvPr id="5" name="Picture 4" descr="A logo with colorful dots&#10;&#10;Description automatically generated">
            <a:extLst>
              <a:ext uri="{FF2B5EF4-FFF2-40B4-BE49-F238E27FC236}">
                <a16:creationId xmlns:a16="http://schemas.microsoft.com/office/drawing/2014/main" id="{3AB6D53C-75D1-7F61-38CA-B33DFB499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sp>
        <p:nvSpPr>
          <p:cNvPr id="8" name="TextBox 7">
            <a:extLst>
              <a:ext uri="{FF2B5EF4-FFF2-40B4-BE49-F238E27FC236}">
                <a16:creationId xmlns:a16="http://schemas.microsoft.com/office/drawing/2014/main" id="{505ABD67-423A-190A-A8D7-96A05F00581C}"/>
              </a:ext>
            </a:extLst>
          </p:cNvPr>
          <p:cNvSpPr txBox="1"/>
          <p:nvPr/>
        </p:nvSpPr>
        <p:spPr>
          <a:xfrm>
            <a:off x="195210" y="4304725"/>
            <a:ext cx="3088397" cy="1169551"/>
          </a:xfrm>
          <a:prstGeom prst="rect">
            <a:avLst/>
          </a:prstGeom>
          <a:noFill/>
        </p:spPr>
        <p:txBody>
          <a:bodyPr wrap="square" lIns="91440" tIns="45720" rIns="91440" bIns="45720" rtlCol="0" anchor="t">
            <a:spAutoFit/>
          </a:bodyPr>
          <a:lstStyle/>
          <a:p>
            <a:r>
              <a:rPr lang="en-GB" sz="1400" b="1" dirty="0">
                <a:solidFill>
                  <a:srgbClr val="FF0000"/>
                </a:solidFill>
                <a:latin typeface="Arial"/>
                <a:cs typeface="Arial"/>
              </a:rPr>
              <a:t>Please note: </a:t>
            </a:r>
            <a:r>
              <a:rPr lang="en-GB" sz="1400" dirty="0">
                <a:solidFill>
                  <a:srgbClr val="FF0000"/>
                </a:solidFill>
                <a:latin typeface="Arial"/>
                <a:cs typeface="Arial"/>
              </a:rPr>
              <a:t>Clinical items and </a:t>
            </a:r>
          </a:p>
          <a:p>
            <a:r>
              <a:rPr lang="en-GB" sz="1400" dirty="0">
                <a:solidFill>
                  <a:srgbClr val="FF0000"/>
                </a:solidFill>
                <a:latin typeface="Arial"/>
                <a:cs typeface="Arial"/>
              </a:rPr>
              <a:t>administrative items will not be included </a:t>
            </a:r>
            <a:r>
              <a:rPr lang="en-GB" sz="1400" dirty="0">
                <a:solidFill>
                  <a:srgbClr val="FF0000"/>
                </a:solidFill>
                <a:latin typeface="Arial" panose="020B0604020202020204" pitchFamily="34" charset="0"/>
                <a:cs typeface="Arial" panose="020B0604020202020204" pitchFamily="34" charset="0"/>
              </a:rPr>
              <a:t>in the MVS phase, but are expected to </a:t>
            </a:r>
            <a:r>
              <a:rPr lang="en-GB" sz="1400" dirty="0">
                <a:solidFill>
                  <a:srgbClr val="FF0000"/>
                </a:solidFill>
                <a:latin typeface="Arial"/>
                <a:cs typeface="Arial"/>
              </a:rPr>
              <a:t>be included in the record in a future phase</a:t>
            </a:r>
          </a:p>
        </p:txBody>
      </p:sp>
      <p:cxnSp>
        <p:nvCxnSpPr>
          <p:cNvPr id="10" name="Straight Connector 9">
            <a:extLst>
              <a:ext uri="{FF2B5EF4-FFF2-40B4-BE49-F238E27FC236}">
                <a16:creationId xmlns:a16="http://schemas.microsoft.com/office/drawing/2014/main" id="{4593346A-8448-1A3E-5C48-C618E95C9EA7}"/>
              </a:ext>
            </a:extLst>
          </p:cNvPr>
          <p:cNvCxnSpPr>
            <a:cxnSpLocks/>
          </p:cNvCxnSpPr>
          <p:nvPr/>
        </p:nvCxnSpPr>
        <p:spPr>
          <a:xfrm>
            <a:off x="308229" y="1486378"/>
            <a:ext cx="3079414"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5A832B-4E95-5F9E-24FC-6FD31E8B21F4}"/>
              </a:ext>
            </a:extLst>
          </p:cNvPr>
          <p:cNvCxnSpPr>
            <a:cxnSpLocks/>
          </p:cNvCxnSpPr>
          <p:nvPr/>
        </p:nvCxnSpPr>
        <p:spPr>
          <a:xfrm>
            <a:off x="3623896" y="1481124"/>
            <a:ext cx="3098915"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5DA4AB4-66D8-8702-6AC7-9C90452263D6}"/>
              </a:ext>
            </a:extLst>
          </p:cNvPr>
          <p:cNvSpPr txBox="1"/>
          <p:nvPr/>
        </p:nvSpPr>
        <p:spPr>
          <a:xfrm>
            <a:off x="3552187" y="1581432"/>
            <a:ext cx="3210239" cy="1446550"/>
          </a:xfrm>
          <a:prstGeom prst="rect">
            <a:avLst/>
          </a:prstGeom>
          <a:noFill/>
        </p:spPr>
        <p:txBody>
          <a:bodyPr wrap="square" rtlCol="0">
            <a:spAutoFit/>
          </a:bodyPr>
          <a:lstStyle/>
          <a:p>
            <a:pPr>
              <a:spcBef>
                <a:spcPts val="2500"/>
              </a:spcBef>
              <a:spcAft>
                <a:spcPts val="1200"/>
              </a:spcAft>
            </a:pPr>
            <a:r>
              <a:rPr lang="en-GB" sz="1600" b="1" dirty="0">
                <a:latin typeface="Arial" panose="020B0604020202020204" pitchFamily="34" charset="0"/>
                <a:ea typeface="Arial" panose="020B0604020202020204" pitchFamily="34" charset="0"/>
                <a:cs typeface="Arial" panose="020B0604020202020204" pitchFamily="34" charset="0"/>
              </a:rPr>
              <a:t>Community Providers – TPP </a:t>
            </a:r>
            <a:r>
              <a:rPr lang="en-GB" sz="1600" b="1" dirty="0" err="1">
                <a:latin typeface="Arial" panose="020B0604020202020204" pitchFamily="34" charset="0"/>
                <a:ea typeface="Arial" panose="020B0604020202020204" pitchFamily="34" charset="0"/>
                <a:cs typeface="Arial" panose="020B0604020202020204" pitchFamily="34" charset="0"/>
              </a:rPr>
              <a:t>SystmOne</a:t>
            </a:r>
            <a:br>
              <a:rPr lang="en-GB" sz="1400" b="1" dirty="0">
                <a:latin typeface="Arial" panose="020B0604020202020204" pitchFamily="34" charset="0"/>
                <a:ea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Provide Community</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Essex Partnership University Trust</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North East London Foundation Trust</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IC24</a:t>
            </a:r>
          </a:p>
        </p:txBody>
      </p:sp>
      <p:pic>
        <p:nvPicPr>
          <p:cNvPr id="9" name="Picture 8" descr="A close-up of a white background&#10;&#10;Description automatically generated">
            <a:extLst>
              <a:ext uri="{FF2B5EF4-FFF2-40B4-BE49-F238E27FC236}">
                <a16:creationId xmlns:a16="http://schemas.microsoft.com/office/drawing/2014/main" id="{05CF4C56-44CA-A336-FAC5-604270425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20" name="TextBox 19">
            <a:extLst>
              <a:ext uri="{FF2B5EF4-FFF2-40B4-BE49-F238E27FC236}">
                <a16:creationId xmlns:a16="http://schemas.microsoft.com/office/drawing/2014/main" id="{D4F3C79D-E455-9E00-0D30-77CA7FA3E464}"/>
              </a:ext>
            </a:extLst>
          </p:cNvPr>
          <p:cNvSpPr txBox="1"/>
          <p:nvPr/>
        </p:nvSpPr>
        <p:spPr>
          <a:xfrm>
            <a:off x="6893931" y="1475873"/>
            <a:ext cx="4254528" cy="584775"/>
          </a:xfrm>
          <a:prstGeom prst="rect">
            <a:avLst/>
          </a:prstGeom>
          <a:noFill/>
        </p:spPr>
        <p:txBody>
          <a:bodyPr wrap="square" rtlCol="0">
            <a:spAutoFit/>
          </a:bodyPr>
          <a:lstStyle/>
          <a:p>
            <a:pPr>
              <a:spcBef>
                <a:spcPts val="2500"/>
              </a:spcBef>
              <a:spcAft>
                <a:spcPts val="1200"/>
              </a:spcAft>
            </a:pPr>
            <a:r>
              <a:rPr lang="en-GB" sz="1600" b="1" dirty="0">
                <a:latin typeface="Arial" panose="020B0604020202020204" pitchFamily="34" charset="0"/>
                <a:ea typeface="Arial" panose="020B0604020202020204" pitchFamily="34" charset="0"/>
                <a:cs typeface="Arial" panose="020B0604020202020204" pitchFamily="34" charset="0"/>
              </a:rPr>
              <a:t>Mid and South Essex Foundation Trust</a:t>
            </a:r>
            <a:br>
              <a:rPr lang="en-GB" sz="1600" b="1" dirty="0">
                <a:latin typeface="Arial" panose="020B0604020202020204" pitchFamily="34" charset="0"/>
                <a:ea typeface="Arial" panose="020B0604020202020204" pitchFamily="34" charset="0"/>
                <a:cs typeface="Arial" panose="020B0604020202020204" pitchFamily="34" charset="0"/>
              </a:rPr>
            </a:br>
            <a:r>
              <a:rPr lang="en-GB" sz="1600" b="1" dirty="0">
                <a:latin typeface="Arial" panose="020B0604020202020204" pitchFamily="34" charset="0"/>
                <a:ea typeface="Arial" panose="020B0604020202020204" pitchFamily="34" charset="0"/>
                <a:cs typeface="Arial" panose="020B0604020202020204" pitchFamily="34" charset="0"/>
              </a:rPr>
              <a:t>Medway &amp; Lorenzo</a:t>
            </a:r>
            <a:endParaRPr lang="en-GB" sz="1600" b="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DED904F3-3506-6E53-1BBF-1E865845B1F9}"/>
              </a:ext>
            </a:extLst>
          </p:cNvPr>
          <p:cNvCxnSpPr>
            <a:cxnSpLocks/>
          </p:cNvCxnSpPr>
          <p:nvPr/>
        </p:nvCxnSpPr>
        <p:spPr>
          <a:xfrm>
            <a:off x="6916192" y="1475873"/>
            <a:ext cx="3887571"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97A208B-C4BB-AB86-914A-5CD87FD19373}"/>
              </a:ext>
            </a:extLst>
          </p:cNvPr>
          <p:cNvSpPr txBox="1"/>
          <p:nvPr/>
        </p:nvSpPr>
        <p:spPr>
          <a:xfrm>
            <a:off x="6893931" y="5690438"/>
            <a:ext cx="4828169" cy="523220"/>
          </a:xfrm>
          <a:prstGeom prst="rect">
            <a:avLst/>
          </a:prstGeom>
          <a:noFill/>
        </p:spPr>
        <p:txBody>
          <a:bodyPr wrap="square" rtlCol="0">
            <a:spAutoFit/>
          </a:bodyPr>
          <a:lstStyle/>
          <a:p>
            <a:r>
              <a:rPr lang="en-GB" sz="1400" b="1" dirty="0">
                <a:solidFill>
                  <a:srgbClr val="FF0000"/>
                </a:solidFill>
                <a:latin typeface="Arial"/>
                <a:cs typeface="Arial"/>
              </a:rPr>
              <a:t>Please note: </a:t>
            </a:r>
            <a:r>
              <a:rPr lang="en-GB" sz="1400" dirty="0">
                <a:solidFill>
                  <a:srgbClr val="FF0000"/>
                </a:solidFill>
                <a:latin typeface="Arial" panose="020B0604020202020204" pitchFamily="34" charset="0"/>
                <a:cs typeface="Arial" panose="020B0604020202020204" pitchFamily="34" charset="0"/>
              </a:rPr>
              <a:t>discharge summaries do not include cardiology or maternity</a:t>
            </a:r>
          </a:p>
        </p:txBody>
      </p:sp>
      <p:cxnSp>
        <p:nvCxnSpPr>
          <p:cNvPr id="36" name="Straight Connector 35">
            <a:extLst>
              <a:ext uri="{FF2B5EF4-FFF2-40B4-BE49-F238E27FC236}">
                <a16:creationId xmlns:a16="http://schemas.microsoft.com/office/drawing/2014/main" id="{B08E54A6-F903-EC89-5810-B0062592FE18}"/>
              </a:ext>
            </a:extLst>
          </p:cNvPr>
          <p:cNvCxnSpPr>
            <a:cxnSpLocks/>
          </p:cNvCxnSpPr>
          <p:nvPr/>
        </p:nvCxnSpPr>
        <p:spPr>
          <a:xfrm>
            <a:off x="262319" y="5555689"/>
            <a:ext cx="3079414"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736F0D5-DF04-507E-7457-B19878112D3F}"/>
              </a:ext>
            </a:extLst>
          </p:cNvPr>
          <p:cNvCxnSpPr>
            <a:cxnSpLocks/>
          </p:cNvCxnSpPr>
          <p:nvPr/>
        </p:nvCxnSpPr>
        <p:spPr>
          <a:xfrm>
            <a:off x="3605496" y="6168882"/>
            <a:ext cx="3098915"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94AA02-B063-1233-02E0-13BF1C655D22}"/>
              </a:ext>
            </a:extLst>
          </p:cNvPr>
          <p:cNvCxnSpPr>
            <a:cxnSpLocks/>
          </p:cNvCxnSpPr>
          <p:nvPr/>
        </p:nvCxnSpPr>
        <p:spPr>
          <a:xfrm>
            <a:off x="6979940" y="6285710"/>
            <a:ext cx="3710637"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0AA3299-470A-059B-B02B-1C248A3C2F65}"/>
              </a:ext>
            </a:extLst>
          </p:cNvPr>
          <p:cNvSpPr txBox="1"/>
          <p:nvPr/>
        </p:nvSpPr>
        <p:spPr>
          <a:xfrm>
            <a:off x="3549723" y="4970913"/>
            <a:ext cx="3107955" cy="1169551"/>
          </a:xfrm>
          <a:prstGeom prst="rect">
            <a:avLst/>
          </a:prstGeom>
          <a:noFill/>
        </p:spPr>
        <p:txBody>
          <a:bodyPr wrap="square" lIns="91440" tIns="45720" rIns="91440" bIns="45720" rtlCol="0" anchor="t">
            <a:spAutoFit/>
          </a:bodyPr>
          <a:lstStyle/>
          <a:p>
            <a:r>
              <a:rPr lang="en-GB" sz="1400" b="1" dirty="0">
                <a:solidFill>
                  <a:srgbClr val="FF0000"/>
                </a:solidFill>
                <a:latin typeface="Arial"/>
                <a:cs typeface="Arial"/>
              </a:rPr>
              <a:t>Please note: </a:t>
            </a:r>
            <a:r>
              <a:rPr lang="en-GB" sz="1400" dirty="0">
                <a:solidFill>
                  <a:srgbClr val="FF0000"/>
                </a:solidFill>
                <a:latin typeface="Arial"/>
                <a:cs typeface="Arial"/>
              </a:rPr>
              <a:t>Clinical items and </a:t>
            </a:r>
          </a:p>
          <a:p>
            <a:r>
              <a:rPr lang="en-GB" sz="1400" dirty="0">
                <a:solidFill>
                  <a:srgbClr val="FF0000"/>
                </a:solidFill>
                <a:latin typeface="Arial"/>
                <a:cs typeface="Arial"/>
              </a:rPr>
              <a:t>administrative items will not be included </a:t>
            </a:r>
            <a:r>
              <a:rPr lang="en-GB" sz="1400" dirty="0">
                <a:solidFill>
                  <a:srgbClr val="FF0000"/>
                </a:solidFill>
                <a:latin typeface="Arial" panose="020B0604020202020204" pitchFamily="34" charset="0"/>
                <a:cs typeface="Arial" panose="020B0604020202020204" pitchFamily="34" charset="0"/>
              </a:rPr>
              <a:t>in the MVS phase, but are expected to </a:t>
            </a:r>
            <a:r>
              <a:rPr lang="en-GB" sz="1400" dirty="0">
                <a:solidFill>
                  <a:srgbClr val="FF0000"/>
                </a:solidFill>
                <a:latin typeface="Arial"/>
                <a:cs typeface="Arial"/>
              </a:rPr>
              <a:t>be included in the record in a future phase</a:t>
            </a:r>
          </a:p>
        </p:txBody>
      </p:sp>
      <p:sp>
        <p:nvSpPr>
          <p:cNvPr id="14" name="Rectangle 13">
            <a:extLst>
              <a:ext uri="{FF2B5EF4-FFF2-40B4-BE49-F238E27FC236}">
                <a16:creationId xmlns:a16="http://schemas.microsoft.com/office/drawing/2014/main" id="{DD8C0139-B447-FD4D-8163-471D8C45AB51}"/>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a:t>
            </a: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07BC42-065F-D97A-EFA9-E8BDBD9765A3}"/>
              </a:ext>
            </a:extLst>
          </p:cNvPr>
          <p:cNvSpPr/>
          <p:nvPr/>
        </p:nvSpPr>
        <p:spPr>
          <a:xfrm>
            <a:off x="3623896" y="3013495"/>
            <a:ext cx="3098916" cy="1876006"/>
          </a:xfrm>
          <a:prstGeom prst="rect">
            <a:avLst/>
          </a:prstGeom>
          <a:solidFill>
            <a:srgbClr val="6FBC80">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live now:</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Encounters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Immunisations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Medications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Observations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Problems </a:t>
            </a:r>
            <a:r>
              <a:rPr lang="en-GB" sz="1400" dirty="0">
                <a:solidFill>
                  <a:schemeClr val="tx1"/>
                </a:solidFill>
                <a:latin typeface="Arial" panose="020B0604020202020204" pitchFamily="34" charset="0"/>
              </a:rPr>
              <a:t>and i</a:t>
            </a:r>
            <a:r>
              <a:rPr lang="en-GB" sz="1400" b="0" i="0" u="none" strike="noStrike" baseline="0" dirty="0">
                <a:solidFill>
                  <a:schemeClr val="tx1"/>
                </a:solidFill>
                <a:latin typeface="Arial" panose="020B0604020202020204" pitchFamily="34" charset="0"/>
              </a:rPr>
              <a:t>ssues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Referrals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Summary</a:t>
            </a:r>
          </a:p>
        </p:txBody>
      </p:sp>
      <p:sp>
        <p:nvSpPr>
          <p:cNvPr id="12" name="Rectangle 11">
            <a:extLst>
              <a:ext uri="{FF2B5EF4-FFF2-40B4-BE49-F238E27FC236}">
                <a16:creationId xmlns:a16="http://schemas.microsoft.com/office/drawing/2014/main" id="{21707D73-F13D-5A23-911C-16C9168958EA}"/>
              </a:ext>
            </a:extLst>
          </p:cNvPr>
          <p:cNvSpPr/>
          <p:nvPr/>
        </p:nvSpPr>
        <p:spPr>
          <a:xfrm>
            <a:off x="6979940" y="2060648"/>
            <a:ext cx="5034259" cy="2291013"/>
          </a:xfrm>
          <a:prstGeom prst="rect">
            <a:avLst/>
          </a:prstGeom>
          <a:solidFill>
            <a:srgbClr val="6FBC80">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live now:</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Inpatient discharge summaries (created after 1 April 2024)</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Emergency department discharge summaries (created after 21 October 2024)</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Maternity discharge letters (created after 21 October 2024)</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Inpatient hospital admissions (created after 1 January 2021)</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Emergency department attendances (created after 1 January 2021)</a:t>
            </a:r>
          </a:p>
          <a:p>
            <a:pPr marL="285750" indent="-285750" algn="l">
              <a:buFont typeface="Arial" panose="020B0604020202020204" pitchFamily="34" charset="0"/>
              <a:buChar char="•"/>
            </a:pPr>
            <a:endParaRPr lang="en-GB" sz="1600" b="0" i="0" u="none" strike="noStrike" baseline="0"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E406B0F9-BDE0-1027-D21F-318F27BCBDB4}"/>
              </a:ext>
            </a:extLst>
          </p:cNvPr>
          <p:cNvSpPr/>
          <p:nvPr/>
        </p:nvSpPr>
        <p:spPr>
          <a:xfrm>
            <a:off x="6979940" y="4430386"/>
            <a:ext cx="5034259" cy="1258404"/>
          </a:xfrm>
          <a:prstGeom prst="rect">
            <a:avLst/>
          </a:prstGeom>
          <a:solidFill>
            <a:srgbClr val="FDC518">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going live in Phase One (from Oct 24)</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Outpatient appointments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Radiology reports</a:t>
            </a:r>
          </a:p>
          <a:p>
            <a:pPr marL="285750" indent="-285750">
              <a:buFont typeface="Arial" panose="020B0604020202020204" pitchFamily="34" charset="0"/>
              <a:buChar char="•"/>
            </a:pPr>
            <a:r>
              <a:rPr lang="en-GB" sz="1400" b="0" i="0" u="none" strike="noStrike" baseline="0" dirty="0">
                <a:solidFill>
                  <a:schemeClr val="tx1"/>
                </a:solidFill>
                <a:latin typeface="Arial" panose="020B0604020202020204" pitchFamily="34" charset="0"/>
              </a:rPr>
              <a:t>Pathology results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Scheduled admissions for treatment or surgery (TCIs)</a:t>
            </a:r>
          </a:p>
        </p:txBody>
      </p:sp>
    </p:spTree>
    <p:extLst>
      <p:ext uri="{BB962C8B-B14F-4D97-AF65-F5344CB8AC3E}">
        <p14:creationId xmlns:p14="http://schemas.microsoft.com/office/powerpoint/2010/main" val="264888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4B5B0-D06F-CE49-5711-C7A07B1B6732}"/>
              </a:ext>
            </a:extLst>
          </p:cNvPr>
          <p:cNvSpPr txBox="1"/>
          <p:nvPr/>
        </p:nvSpPr>
        <p:spPr>
          <a:xfrm>
            <a:off x="168820" y="1486378"/>
            <a:ext cx="3701242" cy="584775"/>
          </a:xfrm>
          <a:prstGeom prst="rect">
            <a:avLst/>
          </a:prstGeom>
          <a:noFill/>
        </p:spPr>
        <p:txBody>
          <a:bodyPr wrap="square" rtlCol="0">
            <a:spAutoFit/>
          </a:bodyPr>
          <a:lstStyle/>
          <a:p>
            <a:pPr>
              <a:spcBef>
                <a:spcPts val="2500"/>
              </a:spcBef>
              <a:spcAft>
                <a:spcPts val="1200"/>
              </a:spcAft>
            </a:pPr>
            <a:r>
              <a:rPr lang="en-GB" sz="1600" b="1" dirty="0">
                <a:latin typeface="Arial" panose="020B0604020202020204" pitchFamily="34" charset="0"/>
                <a:ea typeface="Arial" panose="020B0604020202020204" pitchFamily="34" charset="0"/>
                <a:cs typeface="Arial" panose="020B0604020202020204" pitchFamily="34" charset="0"/>
              </a:rPr>
              <a:t>Essex Partnership University Trust</a:t>
            </a:r>
            <a:br>
              <a:rPr lang="en-GB" sz="1600" b="1" dirty="0">
                <a:latin typeface="Arial" panose="020B0604020202020204" pitchFamily="34" charset="0"/>
                <a:ea typeface="Arial" panose="020B0604020202020204" pitchFamily="34" charset="0"/>
                <a:cs typeface="Arial" panose="020B0604020202020204" pitchFamily="34" charset="0"/>
              </a:rPr>
            </a:br>
            <a:r>
              <a:rPr lang="en-GB" sz="1600" b="1" dirty="0">
                <a:latin typeface="Arial" panose="020B0604020202020204" pitchFamily="34" charset="0"/>
                <a:ea typeface="Arial" panose="020B0604020202020204" pitchFamily="34" charset="0"/>
                <a:cs typeface="Arial" panose="020B0604020202020204" pitchFamily="34" charset="0"/>
              </a:rPr>
              <a:t>Mobius, Paris &amp; T2</a:t>
            </a:r>
            <a:endParaRPr lang="en-GB" sz="16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593346A-8448-1A3E-5C48-C618E95C9EA7}"/>
              </a:ext>
            </a:extLst>
          </p:cNvPr>
          <p:cNvCxnSpPr>
            <a:cxnSpLocks/>
          </p:cNvCxnSpPr>
          <p:nvPr/>
        </p:nvCxnSpPr>
        <p:spPr>
          <a:xfrm>
            <a:off x="308229" y="1486378"/>
            <a:ext cx="3515070"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C5A6B3E-4993-CF52-CF2B-AB5640F2250F}"/>
              </a:ext>
            </a:extLst>
          </p:cNvPr>
          <p:cNvSpPr txBox="1"/>
          <p:nvPr/>
        </p:nvSpPr>
        <p:spPr>
          <a:xfrm>
            <a:off x="4106463" y="1481124"/>
            <a:ext cx="3537330" cy="584775"/>
          </a:xfrm>
          <a:prstGeom prst="rect">
            <a:avLst/>
          </a:prstGeom>
          <a:noFill/>
        </p:spPr>
        <p:txBody>
          <a:bodyPr wrap="square" rtlCol="0">
            <a:spAutoFit/>
          </a:bodyPr>
          <a:lstStyle/>
          <a:p>
            <a:pPr>
              <a:spcBef>
                <a:spcPts val="2500"/>
              </a:spcBef>
              <a:spcAft>
                <a:spcPts val="1200"/>
              </a:spcAft>
            </a:pPr>
            <a:r>
              <a:rPr lang="en-GB" sz="1600" b="1" dirty="0">
                <a:latin typeface="Arial" panose="020B0604020202020204" pitchFamily="34" charset="0"/>
                <a:ea typeface="Arial" panose="020B0604020202020204" pitchFamily="34" charset="0"/>
                <a:cs typeface="Arial" panose="020B0604020202020204" pitchFamily="34" charset="0"/>
              </a:rPr>
              <a:t>Essex County Council</a:t>
            </a:r>
            <a:br>
              <a:rPr lang="en-GB" sz="1600" b="1" dirty="0">
                <a:latin typeface="Arial" panose="020B0604020202020204" pitchFamily="34" charset="0"/>
                <a:ea typeface="Arial" panose="020B0604020202020204" pitchFamily="34" charset="0"/>
                <a:cs typeface="Arial" panose="020B0604020202020204" pitchFamily="34" charset="0"/>
              </a:rPr>
            </a:br>
            <a:r>
              <a:rPr lang="en-GB" sz="1600" b="1" dirty="0">
                <a:latin typeface="Arial" panose="020B0604020202020204" pitchFamily="34" charset="0"/>
                <a:ea typeface="Arial" panose="020B0604020202020204" pitchFamily="34" charset="0"/>
                <a:cs typeface="Arial" panose="020B0604020202020204" pitchFamily="34" charset="0"/>
              </a:rPr>
              <a:t>Mosaic</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3DC484A-103A-3BD3-149E-1AA1EB832354}"/>
              </a:ext>
            </a:extLst>
          </p:cNvPr>
          <p:cNvSpPr txBox="1"/>
          <p:nvPr/>
        </p:nvSpPr>
        <p:spPr>
          <a:xfrm>
            <a:off x="4078612" y="5387620"/>
            <a:ext cx="3938203" cy="1200329"/>
          </a:xfrm>
          <a:prstGeom prst="rect">
            <a:avLst/>
          </a:prstGeom>
          <a:no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Please Note: For assessments, these will only include whether one has taken place or not.</a:t>
            </a:r>
            <a:br>
              <a:rPr lang="en-GB" sz="1200" dirty="0">
                <a:solidFill>
                  <a:srgbClr val="FF0000"/>
                </a:solidFill>
                <a:latin typeface="Arial" panose="020B0604020202020204" pitchFamily="34" charset="0"/>
                <a:cs typeface="Arial" panose="020B0604020202020204" pitchFamily="34" charset="0"/>
              </a:rPr>
            </a:br>
            <a:br>
              <a:rPr lang="en-GB" sz="1200" dirty="0">
                <a:solidFill>
                  <a:srgbClr val="FF0000"/>
                </a:solidFill>
                <a:latin typeface="Arial" panose="020B0604020202020204" pitchFamily="34" charset="0"/>
                <a:cs typeface="Arial" panose="020B0604020202020204" pitchFamily="34" charset="0"/>
              </a:rPr>
            </a:br>
            <a:r>
              <a:rPr lang="en-GB" sz="1200" dirty="0">
                <a:solidFill>
                  <a:srgbClr val="FF0000"/>
                </a:solidFill>
                <a:latin typeface="Arial" panose="020B0604020202020204" pitchFamily="34" charset="0"/>
                <a:cs typeface="Arial" panose="020B0604020202020204" pitchFamily="34" charset="0"/>
              </a:rPr>
              <a:t>For safeguarding, this will just show whether there has been an enquiry, it will not show enquires that EPUT are leading on.</a:t>
            </a:r>
          </a:p>
        </p:txBody>
      </p:sp>
      <p:cxnSp>
        <p:nvCxnSpPr>
          <p:cNvPr id="17" name="Straight Connector 16">
            <a:extLst>
              <a:ext uri="{FF2B5EF4-FFF2-40B4-BE49-F238E27FC236}">
                <a16:creationId xmlns:a16="http://schemas.microsoft.com/office/drawing/2014/main" id="{DA5A832B-4E95-5F9E-24FC-6FD31E8B21F4}"/>
              </a:ext>
            </a:extLst>
          </p:cNvPr>
          <p:cNvCxnSpPr>
            <a:cxnSpLocks/>
          </p:cNvCxnSpPr>
          <p:nvPr/>
        </p:nvCxnSpPr>
        <p:spPr>
          <a:xfrm>
            <a:off x="4128724" y="1481124"/>
            <a:ext cx="3515070"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D904F3-3506-6E53-1BBF-1E865845B1F9}"/>
              </a:ext>
            </a:extLst>
          </p:cNvPr>
          <p:cNvCxnSpPr>
            <a:cxnSpLocks/>
          </p:cNvCxnSpPr>
          <p:nvPr/>
        </p:nvCxnSpPr>
        <p:spPr>
          <a:xfrm>
            <a:off x="7886160" y="1475873"/>
            <a:ext cx="3887571"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logo with colorful dots&#10;&#10;Description automatically generated">
            <a:extLst>
              <a:ext uri="{FF2B5EF4-FFF2-40B4-BE49-F238E27FC236}">
                <a16:creationId xmlns:a16="http://schemas.microsoft.com/office/drawing/2014/main" id="{C3D14183-23ED-A346-D186-61B5893EA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pic>
        <p:nvPicPr>
          <p:cNvPr id="18" name="Picture 17" descr="A close-up of a white background&#10;&#10;Description automatically generated">
            <a:extLst>
              <a:ext uri="{FF2B5EF4-FFF2-40B4-BE49-F238E27FC236}">
                <a16:creationId xmlns:a16="http://schemas.microsoft.com/office/drawing/2014/main" id="{955F24A9-3E69-66E6-114F-D8C505F18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31" name="Rectangle 30">
            <a:extLst>
              <a:ext uri="{FF2B5EF4-FFF2-40B4-BE49-F238E27FC236}">
                <a16:creationId xmlns:a16="http://schemas.microsoft.com/office/drawing/2014/main" id="{DB64ACF9-D970-AA27-590E-8B6084391106}"/>
              </a:ext>
            </a:extLst>
          </p:cNvPr>
          <p:cNvSpPr/>
          <p:nvPr/>
        </p:nvSpPr>
        <p:spPr>
          <a:xfrm>
            <a:off x="252366" y="2060648"/>
            <a:ext cx="3789343" cy="586568"/>
          </a:xfrm>
          <a:prstGeom prst="rect">
            <a:avLst/>
          </a:prstGeom>
          <a:solidFill>
            <a:srgbClr val="6FBC80">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live now:</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600" b="0" i="0" u="none" strike="noStrike" baseline="0" dirty="0">
                <a:solidFill>
                  <a:schemeClr val="tx1"/>
                </a:solidFill>
                <a:latin typeface="Arial" panose="020B0604020202020204" pitchFamily="34" charset="0"/>
              </a:rPr>
              <a:t>Patient summary</a:t>
            </a:r>
          </a:p>
        </p:txBody>
      </p:sp>
      <p:sp>
        <p:nvSpPr>
          <p:cNvPr id="32" name="Rectangle 31">
            <a:extLst>
              <a:ext uri="{FF2B5EF4-FFF2-40B4-BE49-F238E27FC236}">
                <a16:creationId xmlns:a16="http://schemas.microsoft.com/office/drawing/2014/main" id="{BE85AF01-F7E9-6283-E607-586535C7D641}"/>
              </a:ext>
            </a:extLst>
          </p:cNvPr>
          <p:cNvSpPr/>
          <p:nvPr/>
        </p:nvSpPr>
        <p:spPr>
          <a:xfrm>
            <a:off x="252365" y="2768789"/>
            <a:ext cx="3789343" cy="3806649"/>
          </a:xfrm>
          <a:prstGeom prst="rect">
            <a:avLst/>
          </a:prstGeom>
          <a:solidFill>
            <a:srgbClr val="FDC518">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going live in Phase One (from Oct 24)</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Initial Assessment (Paris)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CPA Assessment (Mobius)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Outpatient Report (Mobius)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72 Hour Care Plan (Paris)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Care Review/Care Plan (Paris)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Inpatient Care Plan (Paris)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Ward Review Adult (Paris)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Physical Health Check Assessment (Paris)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Care Treatment Plan (Mobius)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Non CPA Care Plan (Mobius)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CPA Risk Assessment (Mobius)</a:t>
            </a:r>
          </a:p>
          <a:p>
            <a:pPr marL="285750" indent="-285750" algn="l">
              <a:buFont typeface="Arial" panose="020B0604020202020204" pitchFamily="34" charset="0"/>
              <a:buChar char="•"/>
            </a:pPr>
            <a:r>
              <a:rPr lang="en-GB" sz="1400" b="0" i="0" u="none" strike="noStrike" baseline="0" dirty="0" err="1">
                <a:solidFill>
                  <a:schemeClr val="tx1"/>
                </a:solidFill>
                <a:latin typeface="Arial" panose="020B0604020202020204" pitchFamily="34" charset="0"/>
              </a:rPr>
              <a:t>North_Risk_Summary</a:t>
            </a:r>
            <a:endParaRPr lang="en-GB" sz="1400" b="0" i="0" u="none" strike="noStrike" baseline="0" dirty="0">
              <a:solidFill>
                <a:schemeClr val="tx1"/>
              </a:solidFill>
              <a:latin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CAMHS Care Plan (Mobius)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CAMHS Care Plan (Paris)</a:t>
            </a:r>
          </a:p>
        </p:txBody>
      </p:sp>
      <p:sp>
        <p:nvSpPr>
          <p:cNvPr id="34" name="Rectangle 33">
            <a:extLst>
              <a:ext uri="{FF2B5EF4-FFF2-40B4-BE49-F238E27FC236}">
                <a16:creationId xmlns:a16="http://schemas.microsoft.com/office/drawing/2014/main" id="{5C702467-CE4E-C51F-050C-7D15B1FAB6F9}"/>
              </a:ext>
            </a:extLst>
          </p:cNvPr>
          <p:cNvSpPr/>
          <p:nvPr/>
        </p:nvSpPr>
        <p:spPr>
          <a:xfrm>
            <a:off x="4196854" y="2042634"/>
            <a:ext cx="3511693" cy="3334237"/>
          </a:xfrm>
          <a:prstGeom prst="rect">
            <a:avLst/>
          </a:prstGeom>
          <a:solidFill>
            <a:srgbClr val="FDC518">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going live in Phase One (from Oct 24)</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Demographics and relationships </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Care packages containing start </a:t>
            </a:r>
            <a:br>
              <a:rPr lang="en-GB" sz="1400" b="0" i="0" u="none" strike="noStrike" baseline="0" dirty="0">
                <a:solidFill>
                  <a:schemeClr val="tx1"/>
                </a:solidFill>
                <a:latin typeface="Arial" panose="020B0604020202020204" pitchFamily="34" charset="0"/>
              </a:rPr>
            </a:br>
            <a:r>
              <a:rPr lang="en-GB" sz="1400" b="0" i="0" u="none" strike="noStrike" baseline="0" dirty="0">
                <a:solidFill>
                  <a:schemeClr val="tx1"/>
                </a:solidFill>
                <a:latin typeface="Arial" panose="020B0604020202020204" pitchFamily="34" charset="0"/>
              </a:rPr>
              <a:t>date, end date, type of care.</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Care package </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Service details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Assessment details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Service user groups primary &amp; </a:t>
            </a:r>
            <a:br>
              <a:rPr lang="en-GB" sz="1400" b="0" i="0" u="none" strike="noStrike" baseline="0" dirty="0">
                <a:solidFill>
                  <a:schemeClr val="tx1"/>
                </a:solidFill>
                <a:latin typeface="Arial" panose="020B0604020202020204" pitchFamily="34" charset="0"/>
              </a:rPr>
            </a:br>
            <a:r>
              <a:rPr lang="en-GB" sz="1400" b="0" i="0" u="none" strike="noStrike" baseline="0" dirty="0">
                <a:solidFill>
                  <a:schemeClr val="tx1"/>
                </a:solidFill>
                <a:latin typeface="Arial" panose="020B0604020202020204" pitchFamily="34" charset="0"/>
              </a:rPr>
              <a:t>secondary service user group </a:t>
            </a:r>
            <a:br>
              <a:rPr lang="en-GB" sz="1400" b="0" i="0" u="none" strike="noStrike" baseline="0" dirty="0">
                <a:solidFill>
                  <a:schemeClr val="tx1"/>
                </a:solidFill>
                <a:latin typeface="Arial" panose="020B0604020202020204" pitchFamily="34" charset="0"/>
              </a:rPr>
            </a:br>
            <a:r>
              <a:rPr lang="en-GB" sz="1400" b="0" i="0" u="none" strike="noStrike" baseline="0" dirty="0">
                <a:solidFill>
                  <a:schemeClr val="tx1"/>
                </a:solidFill>
                <a:latin typeface="Arial" panose="020B0604020202020204" pitchFamily="34" charset="0"/>
              </a:rPr>
              <a:t>Sub-group start date end date</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Contact details of adults and relations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GP practice details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Social worker details (if allocated)</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Safeguarding</a:t>
            </a:r>
          </a:p>
        </p:txBody>
      </p:sp>
      <p:sp>
        <p:nvSpPr>
          <p:cNvPr id="37" name="Rectangle 36">
            <a:extLst>
              <a:ext uri="{FF2B5EF4-FFF2-40B4-BE49-F238E27FC236}">
                <a16:creationId xmlns:a16="http://schemas.microsoft.com/office/drawing/2014/main" id="{82122BE2-EE4F-CE1F-C132-09ABF184930F}"/>
              </a:ext>
            </a:extLst>
          </p:cNvPr>
          <p:cNvSpPr/>
          <p:nvPr/>
        </p:nvSpPr>
        <p:spPr>
          <a:xfrm>
            <a:off x="7968933" y="2050545"/>
            <a:ext cx="3804798" cy="3007230"/>
          </a:xfrm>
          <a:prstGeom prst="rect">
            <a:avLst/>
          </a:prstGeom>
          <a:solidFill>
            <a:srgbClr val="6FBC80">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live now:</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Out of hours episodes and events summary details (created after 26 February 2025)</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NHS 111 report document, or post-event message (created after 26 February 2025) which includes: </a:t>
            </a:r>
          </a:p>
          <a:p>
            <a:pPr marL="742950" lvl="1" indent="-285750">
              <a:buFont typeface="Arial" panose="020B0604020202020204" pitchFamily="34" charset="0"/>
              <a:buChar char="•"/>
            </a:pPr>
            <a:r>
              <a:rPr lang="en-GB" sz="1400" b="0" i="0" u="none" strike="noStrike" baseline="0" dirty="0">
                <a:solidFill>
                  <a:schemeClr val="tx1"/>
                </a:solidFill>
                <a:latin typeface="Arial" panose="020B0604020202020204" pitchFamily="34" charset="0"/>
              </a:rPr>
              <a:t>Reported condition </a:t>
            </a:r>
          </a:p>
          <a:p>
            <a:pPr marL="742950" lvl="1" indent="-285750">
              <a:buFont typeface="Arial" panose="020B0604020202020204" pitchFamily="34" charset="0"/>
              <a:buChar char="•"/>
            </a:pPr>
            <a:r>
              <a:rPr lang="en-GB" sz="1400" b="0" i="0" u="none" strike="noStrike" baseline="0" dirty="0">
                <a:solidFill>
                  <a:schemeClr val="tx1"/>
                </a:solidFill>
                <a:latin typeface="Arial" panose="020B0604020202020204" pitchFamily="34" charset="0"/>
              </a:rPr>
              <a:t>Pathway disposition (outcome of the NHS Pathways triage process) </a:t>
            </a:r>
          </a:p>
          <a:p>
            <a:pPr marL="742950" lvl="1" indent="-285750">
              <a:buFont typeface="Arial" panose="020B0604020202020204" pitchFamily="34" charset="0"/>
              <a:buChar char="•"/>
            </a:pPr>
            <a:r>
              <a:rPr lang="en-GB" sz="1400" b="0" i="0" u="none" strike="noStrike" baseline="0" dirty="0">
                <a:solidFill>
                  <a:schemeClr val="tx1"/>
                </a:solidFill>
                <a:latin typeface="Arial" panose="020B0604020202020204" pitchFamily="34" charset="0"/>
              </a:rPr>
              <a:t>Consultation summary </a:t>
            </a:r>
          </a:p>
          <a:p>
            <a:pPr marL="742950" lvl="1" indent="-285750">
              <a:buFont typeface="Arial" panose="020B0604020202020204" pitchFamily="34" charset="0"/>
              <a:buChar char="•"/>
            </a:pPr>
            <a:r>
              <a:rPr lang="en-GB" sz="1400" b="0" i="0" u="none" strike="noStrike" baseline="0" dirty="0">
                <a:solidFill>
                  <a:schemeClr val="tx1"/>
                </a:solidFill>
                <a:latin typeface="Arial" panose="020B0604020202020204" pitchFamily="34" charset="0"/>
              </a:rPr>
              <a:t>Pathways assessment </a:t>
            </a:r>
          </a:p>
          <a:p>
            <a:pPr marL="742950" lvl="1" indent="-285750">
              <a:buFont typeface="Arial" panose="020B0604020202020204" pitchFamily="34" charset="0"/>
              <a:buChar char="•"/>
            </a:pPr>
            <a:r>
              <a:rPr lang="en-GB" sz="1400" b="0" i="0" u="none" strike="noStrike" baseline="0" dirty="0">
                <a:solidFill>
                  <a:schemeClr val="tx1"/>
                </a:solidFill>
                <a:latin typeface="Arial" panose="020B0604020202020204" pitchFamily="34" charset="0"/>
              </a:rPr>
              <a:t>Advice given </a:t>
            </a:r>
          </a:p>
        </p:txBody>
      </p:sp>
      <p:sp>
        <p:nvSpPr>
          <p:cNvPr id="38" name="TextBox 37">
            <a:extLst>
              <a:ext uri="{FF2B5EF4-FFF2-40B4-BE49-F238E27FC236}">
                <a16:creationId xmlns:a16="http://schemas.microsoft.com/office/drawing/2014/main" id="{92E2C2DF-6D40-4E62-A55E-EFB9F982034B}"/>
              </a:ext>
            </a:extLst>
          </p:cNvPr>
          <p:cNvSpPr txBox="1"/>
          <p:nvPr/>
        </p:nvSpPr>
        <p:spPr>
          <a:xfrm>
            <a:off x="7904179" y="1486378"/>
            <a:ext cx="3701242" cy="584775"/>
          </a:xfrm>
          <a:prstGeom prst="rect">
            <a:avLst/>
          </a:prstGeom>
          <a:noFill/>
        </p:spPr>
        <p:txBody>
          <a:bodyPr wrap="square" rtlCol="0">
            <a:spAutoFit/>
          </a:bodyPr>
          <a:lstStyle/>
          <a:p>
            <a:pPr>
              <a:spcBef>
                <a:spcPts val="2500"/>
              </a:spcBef>
              <a:spcAft>
                <a:spcPts val="1200"/>
              </a:spcAft>
            </a:pPr>
            <a:r>
              <a:rPr lang="en-GB" sz="1600" b="1" dirty="0">
                <a:latin typeface="Arial" panose="020B0604020202020204" pitchFamily="34" charset="0"/>
                <a:ea typeface="Arial" panose="020B0604020202020204" pitchFamily="34" charset="0"/>
                <a:cs typeface="Arial" panose="020B0604020202020204" pitchFamily="34" charset="0"/>
              </a:rPr>
              <a:t>IC24 – NHS 111</a:t>
            </a:r>
            <a:br>
              <a:rPr lang="en-GB" sz="1600" b="1" dirty="0">
                <a:latin typeface="Arial" panose="020B0604020202020204" pitchFamily="34" charset="0"/>
                <a:ea typeface="Arial" panose="020B0604020202020204" pitchFamily="34" charset="0"/>
                <a:cs typeface="Arial" panose="020B0604020202020204" pitchFamily="34" charset="0"/>
              </a:rPr>
            </a:br>
            <a:r>
              <a:rPr lang="en-GB" sz="1600" b="1" dirty="0">
                <a:latin typeface="Arial" panose="020B0604020202020204" pitchFamily="34" charset="0"/>
                <a:ea typeface="Arial" panose="020B0604020202020204" pitchFamily="34" charset="0"/>
                <a:cs typeface="Arial" panose="020B0604020202020204" pitchFamily="34" charset="0"/>
              </a:rPr>
              <a:t>Cleo</a:t>
            </a:r>
            <a:endParaRPr lang="en-GB" sz="16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E190177-F5EC-55B2-4024-55B18F9A21D4}"/>
              </a:ext>
            </a:extLst>
          </p:cNvPr>
          <p:cNvSpPr txBox="1"/>
          <p:nvPr/>
        </p:nvSpPr>
        <p:spPr>
          <a:xfrm>
            <a:off x="195210" y="1047479"/>
            <a:ext cx="11132288" cy="369332"/>
          </a:xfrm>
          <a:prstGeom prst="rect">
            <a:avLst/>
          </a:prstGeom>
          <a:noFill/>
        </p:spPr>
        <p:txBody>
          <a:bodyPr wrap="square" rtlCol="0">
            <a:spAutoFit/>
          </a:bodyPr>
          <a:lstStyle/>
          <a:p>
            <a:pPr>
              <a:spcBef>
                <a:spcPts val="2500"/>
              </a:spcBef>
              <a:spcAft>
                <a:spcPts val="1200"/>
              </a:spcAft>
            </a:pPr>
            <a:r>
              <a:rPr lang="en-GB"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rPr>
              <a:t>Shared Care Record datasets by organisation </a:t>
            </a:r>
            <a:endParaRPr lang="en-GB" sz="1800" b="1"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3121EAC-224C-56F8-36ED-51B273074E3E}"/>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a:t>
            </a: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62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8607AE2-76E2-8E35-F2E9-43014D8DCC3A}"/>
              </a:ext>
            </a:extLst>
          </p:cNvPr>
          <p:cNvSpPr/>
          <p:nvPr/>
        </p:nvSpPr>
        <p:spPr>
          <a:xfrm>
            <a:off x="7782176" y="1416810"/>
            <a:ext cx="4096224" cy="5194591"/>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1000"/>
              </a:spcBef>
            </a:pPr>
            <a:r>
              <a:rPr lang="en-GB" sz="2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Types of data in the Shared Care Record</a:t>
            </a:r>
          </a:p>
          <a:p>
            <a:pPr>
              <a:spcBef>
                <a:spcPts val="1000"/>
              </a:spcBef>
            </a:pPr>
            <a:r>
              <a:rPr lang="en-GB"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Shared Care Record contains both structured and unstructured data. Understanding the difference between these types of data will help you navigate and utilise the information effectively.</a:t>
            </a:r>
          </a:p>
          <a:p>
            <a:pPr>
              <a:spcBef>
                <a:spcPts val="1800"/>
              </a:spcBef>
            </a:pPr>
            <a:r>
              <a:rPr lang="en-GB"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Structured data</a:t>
            </a:r>
          </a:p>
          <a:p>
            <a:pPr>
              <a:spcBef>
                <a:spcPts val="1000"/>
              </a:spcBef>
            </a:pPr>
            <a:r>
              <a:rPr lang="en-GB"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Structured data is highly organised and easily searchable. This information is displayed in the interactive dashboards, such as the Person Summary or events and appointments.</a:t>
            </a:r>
          </a:p>
          <a:p>
            <a:pPr>
              <a:spcBef>
                <a:spcPts val="1800"/>
              </a:spcBef>
            </a:pPr>
            <a:r>
              <a:rPr lang="en-GB"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Unstructured data</a:t>
            </a:r>
          </a:p>
          <a:p>
            <a:pPr>
              <a:spcBef>
                <a:spcPts val="1000"/>
              </a:spcBef>
            </a:pPr>
            <a:r>
              <a:rPr lang="en-GB" sz="1400" dirty="0">
                <a:solidFill>
                  <a:schemeClr val="tx1"/>
                </a:solidFill>
                <a:effectLst/>
                <a:latin typeface="Arial"/>
                <a:ea typeface="Arial" panose="020B0604020202020204" pitchFamily="34" charset="0"/>
                <a:cs typeface="Times New Roman"/>
              </a:rPr>
              <a:t>Unstructured data is more free-form and does not follow a specific format. It often includes text and documents. This type of data is stored in the clinical document viewer tree of the Shared Care Record.</a:t>
            </a:r>
          </a:p>
          <a:p>
            <a:pPr algn="ctr"/>
            <a:endParaRPr lang="en-GB" sz="1400" dirty="0">
              <a:solidFill>
                <a:schemeClr val="tx1"/>
              </a:solidFill>
            </a:endParaRPr>
          </a:p>
        </p:txBody>
      </p:sp>
      <p:sp>
        <p:nvSpPr>
          <p:cNvPr id="6" name="TextBox 5">
            <a:extLst>
              <a:ext uri="{FF2B5EF4-FFF2-40B4-BE49-F238E27FC236}">
                <a16:creationId xmlns:a16="http://schemas.microsoft.com/office/drawing/2014/main" id="{81B4EB3D-48A2-3B57-5F57-815F4F321C29}"/>
              </a:ext>
            </a:extLst>
          </p:cNvPr>
          <p:cNvSpPr txBox="1"/>
          <p:nvPr/>
        </p:nvSpPr>
        <p:spPr>
          <a:xfrm>
            <a:off x="195210" y="1047479"/>
            <a:ext cx="11132288" cy="369332"/>
          </a:xfrm>
          <a:prstGeom prst="rect">
            <a:avLst/>
          </a:prstGeom>
          <a:noFill/>
        </p:spPr>
        <p:txBody>
          <a:bodyPr wrap="square" rtlCol="0">
            <a:spAutoFit/>
          </a:bodyPr>
          <a:lstStyle/>
          <a:p>
            <a:pPr>
              <a:spcBef>
                <a:spcPts val="2500"/>
              </a:spcBef>
              <a:spcAft>
                <a:spcPts val="1200"/>
              </a:spcAft>
            </a:pPr>
            <a:r>
              <a:rPr lang="en-GB"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rPr>
              <a:t>Mid and South Essex Shared Care Record Data Sets by organisation </a:t>
            </a:r>
            <a:endParaRPr lang="en-GB" sz="1800" b="1"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4593346A-8448-1A3E-5C48-C618E95C9EA7}"/>
              </a:ext>
            </a:extLst>
          </p:cNvPr>
          <p:cNvCxnSpPr>
            <a:cxnSpLocks/>
          </p:cNvCxnSpPr>
          <p:nvPr/>
        </p:nvCxnSpPr>
        <p:spPr>
          <a:xfrm>
            <a:off x="308229" y="1486378"/>
            <a:ext cx="2753471" cy="0"/>
          </a:xfrm>
          <a:prstGeom prst="line">
            <a:avLst/>
          </a:prstGeom>
          <a:ln w="3810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logo with colorful dots&#10;&#10;Description automatically generated">
            <a:extLst>
              <a:ext uri="{FF2B5EF4-FFF2-40B4-BE49-F238E27FC236}">
                <a16:creationId xmlns:a16="http://schemas.microsoft.com/office/drawing/2014/main" id="{787A7EB9-B5BB-EC96-0FC2-D76241EFA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pic>
        <p:nvPicPr>
          <p:cNvPr id="37" name="Picture 36" descr="A close-up of a white background&#10;&#10;Description automatically generated">
            <a:extLst>
              <a:ext uri="{FF2B5EF4-FFF2-40B4-BE49-F238E27FC236}">
                <a16:creationId xmlns:a16="http://schemas.microsoft.com/office/drawing/2014/main" id="{4250C3F9-0B07-ACC5-34DF-6E7B7882A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9" name="TextBox 8">
            <a:extLst>
              <a:ext uri="{FF2B5EF4-FFF2-40B4-BE49-F238E27FC236}">
                <a16:creationId xmlns:a16="http://schemas.microsoft.com/office/drawing/2014/main" id="{7F57A629-9468-5691-9E96-429F3563C566}"/>
              </a:ext>
            </a:extLst>
          </p:cNvPr>
          <p:cNvSpPr txBox="1"/>
          <p:nvPr/>
        </p:nvSpPr>
        <p:spPr>
          <a:xfrm>
            <a:off x="226883" y="1555946"/>
            <a:ext cx="3714189" cy="584775"/>
          </a:xfrm>
          <a:prstGeom prst="rect">
            <a:avLst/>
          </a:prstGeom>
          <a:noFill/>
        </p:spPr>
        <p:txBody>
          <a:bodyPr wrap="square" rtlCol="0">
            <a:spAutoFit/>
          </a:bodyPr>
          <a:lstStyle/>
          <a:p>
            <a:pPr>
              <a:spcBef>
                <a:spcPts val="2500"/>
              </a:spcBef>
              <a:spcAft>
                <a:spcPts val="1200"/>
              </a:spcAft>
            </a:pPr>
            <a:r>
              <a:rPr lang="en-GB" sz="1600" b="1" dirty="0">
                <a:latin typeface="Arial" panose="020B0604020202020204" pitchFamily="34" charset="0"/>
                <a:ea typeface="Arial" panose="020B0604020202020204" pitchFamily="34" charset="0"/>
                <a:cs typeface="Arial" panose="020B0604020202020204" pitchFamily="34" charset="0"/>
              </a:rPr>
              <a:t>Southend City Council &amp; Thurrock Council - Liquid Logic</a:t>
            </a:r>
            <a:endParaRPr lang="en-GB" sz="16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EE71591-4BD5-CBD8-03F7-A2006F8ACCCA}"/>
              </a:ext>
            </a:extLst>
          </p:cNvPr>
          <p:cNvSpPr txBox="1"/>
          <p:nvPr/>
        </p:nvSpPr>
        <p:spPr>
          <a:xfrm>
            <a:off x="308229" y="5994802"/>
            <a:ext cx="7018957" cy="738664"/>
          </a:xfrm>
          <a:prstGeom prst="rect">
            <a:avLst/>
          </a:prstGeom>
          <a:noFill/>
        </p:spPr>
        <p:txBody>
          <a:bodyPr wrap="square" rtlCol="0">
            <a:spAutoFit/>
          </a:bodyPr>
          <a:lstStyle/>
          <a:p>
            <a:r>
              <a:rPr lang="en-GB" sz="1200" dirty="0" err="1">
                <a:solidFill>
                  <a:srgbClr val="FF0000"/>
                </a:solidFill>
                <a:latin typeface="Arial" panose="020B0604020202020204" pitchFamily="34" charset="0"/>
                <a:cs typeface="Arial" panose="020B0604020202020204" pitchFamily="34" charset="0"/>
              </a:rPr>
              <a:t>DoLS</a:t>
            </a:r>
            <a:r>
              <a:rPr lang="en-GB" sz="1200" dirty="0">
                <a:solidFill>
                  <a:srgbClr val="FF0000"/>
                </a:solidFill>
                <a:latin typeface="Arial" panose="020B0604020202020204" pitchFamily="34" charset="0"/>
                <a:cs typeface="Arial" panose="020B0604020202020204" pitchFamily="34" charset="0"/>
              </a:rPr>
              <a:t> – Deprivation of Liberty Safeguards</a:t>
            </a:r>
            <a:endParaRPr lang="en-GB" sz="600" dirty="0">
              <a:solidFill>
                <a:srgbClr val="FF0000"/>
              </a:solidFill>
              <a:latin typeface="Arial" panose="020B0604020202020204" pitchFamily="34" charset="0"/>
              <a:cs typeface="Arial" panose="020B0604020202020204" pitchFamily="34" charset="0"/>
            </a:endParaRPr>
          </a:p>
          <a:p>
            <a:endParaRPr lang="en-GB" sz="600" dirty="0">
              <a:solidFill>
                <a:srgbClr val="FF0000"/>
              </a:solidFill>
              <a:latin typeface="Arial" panose="020B0604020202020204" pitchFamily="34" charset="0"/>
              <a:cs typeface="Arial" panose="020B0604020202020204" pitchFamily="34" charset="0"/>
            </a:endParaRPr>
          </a:p>
          <a:p>
            <a:r>
              <a:rPr lang="en-GB" sz="1200" b="1" dirty="0">
                <a:solidFill>
                  <a:srgbClr val="FF0000"/>
                </a:solidFill>
                <a:latin typeface="Arial" panose="020B0604020202020204" pitchFamily="34" charset="0"/>
                <a:cs typeface="Arial" panose="020B0604020202020204" pitchFamily="34" charset="0"/>
              </a:rPr>
              <a:t>Please note: </a:t>
            </a:r>
            <a:r>
              <a:rPr lang="en-GB" sz="1200" dirty="0">
                <a:solidFill>
                  <a:srgbClr val="FF0000"/>
                </a:solidFill>
                <a:latin typeface="Arial" panose="020B0604020202020204" pitchFamily="34" charset="0"/>
                <a:cs typeface="Arial" panose="020B0604020202020204" pitchFamily="34" charset="0"/>
              </a:rPr>
              <a:t>For hospital admissions &amp; discharges there will only be data for those know to Adult Social care and required input to facilitate discharge.</a:t>
            </a:r>
          </a:p>
        </p:txBody>
      </p:sp>
      <p:sp>
        <p:nvSpPr>
          <p:cNvPr id="12" name="Rectangle 11">
            <a:extLst>
              <a:ext uri="{FF2B5EF4-FFF2-40B4-BE49-F238E27FC236}">
                <a16:creationId xmlns:a16="http://schemas.microsoft.com/office/drawing/2014/main" id="{7AF536B0-50B2-0629-AD37-5CC6405A469D}"/>
              </a:ext>
            </a:extLst>
          </p:cNvPr>
          <p:cNvSpPr/>
          <p:nvPr/>
        </p:nvSpPr>
        <p:spPr>
          <a:xfrm>
            <a:off x="308230" y="2167289"/>
            <a:ext cx="3568446" cy="3827513"/>
          </a:xfrm>
          <a:prstGeom prst="rect">
            <a:avLst/>
          </a:prstGeom>
          <a:solidFill>
            <a:srgbClr val="6FBC80">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Data from the last three years, including:</a:t>
            </a:r>
            <a:endParaRPr lang="en-GB" sz="1600" b="1"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Person demographics and contact </a:t>
            </a:r>
            <a:r>
              <a:rPr lang="en-GB" sz="1400" dirty="0">
                <a:solidFill>
                  <a:schemeClr val="tx1"/>
                </a:solidFill>
                <a:latin typeface="Arial" panose="020B0604020202020204" pitchFamily="34" charset="0"/>
              </a:rPr>
              <a:t>d</a:t>
            </a:r>
            <a:r>
              <a:rPr lang="en-GB" sz="1400" b="0" i="0" u="none" strike="noStrike" baseline="0" dirty="0">
                <a:solidFill>
                  <a:schemeClr val="tx1"/>
                </a:solidFill>
                <a:latin typeface="Arial" panose="020B0604020202020204" pitchFamily="34" charset="0"/>
              </a:rPr>
              <a:t>etails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Referral – reason category, dates &amp; status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Event (assessment, safeguarding, </a:t>
            </a:r>
            <a:br>
              <a:rPr lang="en-GB" sz="1400" b="0" i="0" u="none" strike="noStrike" baseline="0" dirty="0">
                <a:solidFill>
                  <a:schemeClr val="tx1"/>
                </a:solidFill>
                <a:latin typeface="Arial" panose="020B0604020202020204" pitchFamily="34" charset="0"/>
              </a:rPr>
            </a:br>
            <a:r>
              <a:rPr lang="en-GB" sz="1400" b="0" i="0" u="none" strike="noStrike" baseline="0" dirty="0">
                <a:solidFill>
                  <a:schemeClr val="tx1"/>
                </a:solidFill>
                <a:latin typeface="Arial" panose="020B0604020202020204" pitchFamily="34" charset="0"/>
              </a:rPr>
              <a:t>hospital admissions &amp; </a:t>
            </a:r>
            <a:r>
              <a:rPr lang="en-GB" sz="1400" b="0" i="0" u="none" strike="noStrike" baseline="0" dirty="0" err="1">
                <a:solidFill>
                  <a:schemeClr val="tx1"/>
                </a:solidFill>
                <a:latin typeface="Arial" panose="020B0604020202020204" pitchFamily="34" charset="0"/>
              </a:rPr>
              <a:t>DoLS</a:t>
            </a:r>
            <a:r>
              <a:rPr lang="en-GB" sz="1400" b="0" i="0" u="none" strike="noStrike" baseline="0" dirty="0">
                <a:solidFill>
                  <a:schemeClr val="tx1"/>
                </a:solidFill>
                <a:latin typeface="Arial" panose="020B0604020202020204" pitchFamily="34" charset="0"/>
              </a:rPr>
              <a:t>)</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Alerts (risks and special factors)</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Disabilities affecting care</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Related person – such as next of kin, advocate, emergency contact</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Practitioner – current involvement</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Primary </a:t>
            </a:r>
            <a:r>
              <a:rPr lang="en-GB" sz="1400" dirty="0">
                <a:solidFill>
                  <a:schemeClr val="tx1"/>
                </a:solidFill>
                <a:latin typeface="Arial" panose="020B0604020202020204" pitchFamily="34" charset="0"/>
              </a:rPr>
              <a:t>and s</a:t>
            </a:r>
            <a:r>
              <a:rPr lang="en-GB" sz="1400" b="0" i="0" u="none" strike="noStrike" baseline="0" dirty="0">
                <a:solidFill>
                  <a:schemeClr val="tx1"/>
                </a:solidFill>
                <a:latin typeface="Arial" panose="020B0604020202020204" pitchFamily="34" charset="0"/>
              </a:rPr>
              <a:t>econdary </a:t>
            </a:r>
            <a:r>
              <a:rPr lang="en-GB" sz="1400" dirty="0">
                <a:solidFill>
                  <a:schemeClr val="tx1"/>
                </a:solidFill>
                <a:latin typeface="Arial" panose="020B0604020202020204" pitchFamily="34" charset="0"/>
              </a:rPr>
              <a:t>s</a:t>
            </a:r>
            <a:r>
              <a:rPr lang="en-GB" sz="1400" b="0" i="0" u="none" strike="noStrike" baseline="0" dirty="0">
                <a:solidFill>
                  <a:schemeClr val="tx1"/>
                </a:solidFill>
                <a:latin typeface="Arial" panose="020B0604020202020204" pitchFamily="34" charset="0"/>
              </a:rPr>
              <a:t>upport reason</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Care plan (adult social care only)</a:t>
            </a:r>
          </a:p>
          <a:p>
            <a:pPr marL="285750" indent="-285750" algn="l">
              <a:buFont typeface="Arial" panose="020B0604020202020204" pitchFamily="34" charset="0"/>
              <a:buChar char="•"/>
            </a:pPr>
            <a:r>
              <a:rPr lang="en-GB" sz="1400" b="0" i="0" u="none" strike="noStrike" baseline="0" dirty="0">
                <a:solidFill>
                  <a:schemeClr val="tx1"/>
                </a:solidFill>
                <a:latin typeface="Arial" panose="020B0604020202020204" pitchFamily="34" charset="0"/>
              </a:rPr>
              <a:t>Service provisions (council </a:t>
            </a:r>
            <a:r>
              <a:rPr lang="en-GB" sz="1400" dirty="0">
                <a:solidFill>
                  <a:schemeClr val="tx1"/>
                </a:solidFill>
                <a:latin typeface="Arial" panose="020B0604020202020204" pitchFamily="34" charset="0"/>
              </a:rPr>
              <a:t>c</a:t>
            </a:r>
            <a:r>
              <a:rPr lang="en-GB" sz="1400" b="0" i="0" u="none" strike="noStrike" baseline="0" dirty="0">
                <a:solidFill>
                  <a:schemeClr val="tx1"/>
                </a:solidFill>
                <a:latin typeface="Arial" panose="020B0604020202020204" pitchFamily="34" charset="0"/>
              </a:rPr>
              <a:t>ommissioned)</a:t>
            </a:r>
          </a:p>
        </p:txBody>
      </p:sp>
      <p:sp>
        <p:nvSpPr>
          <p:cNvPr id="13" name="Rectangle 12">
            <a:extLst>
              <a:ext uri="{FF2B5EF4-FFF2-40B4-BE49-F238E27FC236}">
                <a16:creationId xmlns:a16="http://schemas.microsoft.com/office/drawing/2014/main" id="{2EA4B68F-7FCD-67AA-E7A6-BD746CA03C95}"/>
              </a:ext>
            </a:extLst>
          </p:cNvPr>
          <p:cNvSpPr/>
          <p:nvPr/>
        </p:nvSpPr>
        <p:spPr>
          <a:xfrm>
            <a:off x="3977130" y="2167289"/>
            <a:ext cx="3740649" cy="3827512"/>
          </a:xfrm>
          <a:prstGeom prst="rect">
            <a:avLst/>
          </a:prstGeom>
          <a:solidFill>
            <a:srgbClr val="4288C8">
              <a:alpha val="20000"/>
            </a:srgb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600" b="1" dirty="0">
                <a:solidFill>
                  <a:schemeClr val="tx1"/>
                </a:solidFill>
                <a:latin typeface="Arial"/>
                <a:cs typeface="Arial"/>
              </a:rPr>
              <a:t>Key information about Southend City Council data</a:t>
            </a:r>
          </a:p>
          <a:p>
            <a:endParaRPr lang="en-GB" sz="800" b="1" i="0" u="none" strike="noStrike" baseline="0" dirty="0">
              <a:solidFill>
                <a:schemeClr val="tx1"/>
              </a:solidFill>
              <a:latin typeface="Arial"/>
              <a:cs typeface="Arial"/>
            </a:endParaRPr>
          </a:p>
          <a:p>
            <a:r>
              <a:rPr lang="en-GB" sz="1200" b="1" i="0" u="none" strike="noStrike" baseline="0" dirty="0">
                <a:solidFill>
                  <a:schemeClr val="tx1"/>
                </a:solidFill>
                <a:latin typeface="Arial" panose="020B0604020202020204" pitchFamily="34" charset="0"/>
              </a:rPr>
              <a:t>Referrals: </a:t>
            </a:r>
            <a:r>
              <a:rPr lang="en-GB" sz="1200" i="0" u="none" strike="noStrike" baseline="0" dirty="0">
                <a:solidFill>
                  <a:schemeClr val="tx1"/>
                </a:solidFill>
                <a:latin typeface="Arial" panose="020B0604020202020204" pitchFamily="34" charset="0"/>
              </a:rPr>
              <a:t>To identify the correct social care team the person has been referred to, look at the name stated first in the ‘service referred to’ field in the description. The wording after the hyphen defines the social care system work tray.</a:t>
            </a:r>
            <a:br>
              <a:rPr lang="en-GB" sz="1200" b="1" i="0" u="none" strike="noStrike" baseline="0" dirty="0">
                <a:solidFill>
                  <a:schemeClr val="tx1"/>
                </a:solidFill>
                <a:latin typeface="Arial" panose="020B0604020202020204" pitchFamily="34" charset="0"/>
              </a:rPr>
            </a:br>
            <a:endParaRPr lang="en-GB" sz="1200" b="1" i="0" u="none" strike="noStrike" baseline="0" dirty="0">
              <a:solidFill>
                <a:schemeClr val="tx1"/>
              </a:solidFill>
              <a:latin typeface="Arial" panose="020B0604020202020204" pitchFamily="34" charset="0"/>
            </a:endParaRPr>
          </a:p>
          <a:p>
            <a:r>
              <a:rPr lang="en-GB" sz="1200" b="1" i="0" u="none" strike="noStrike" baseline="0" dirty="0">
                <a:solidFill>
                  <a:schemeClr val="tx1"/>
                </a:solidFill>
                <a:latin typeface="Arial" panose="020B0604020202020204" pitchFamily="34" charset="0"/>
              </a:rPr>
              <a:t>Professional network card: </a:t>
            </a:r>
            <a:r>
              <a:rPr lang="en-GB" sz="1200" i="0" u="none" strike="noStrike" baseline="0" dirty="0">
                <a:solidFill>
                  <a:schemeClr val="tx1"/>
                </a:solidFill>
                <a:latin typeface="Arial" panose="020B0604020202020204" pitchFamily="34" charset="0"/>
              </a:rPr>
              <a:t>Most professionals are included, but some details, such as those for occupational therapists, are not yet available. These will be added in a future update.</a:t>
            </a:r>
            <a:br>
              <a:rPr lang="en-GB" sz="1200" b="1" i="0" u="none" strike="noStrike" baseline="0" dirty="0">
                <a:solidFill>
                  <a:schemeClr val="tx1"/>
                </a:solidFill>
                <a:latin typeface="Arial" panose="020B0604020202020204" pitchFamily="34" charset="0"/>
              </a:rPr>
            </a:br>
            <a:endParaRPr lang="en-GB" sz="1200" b="1" i="0" u="none" strike="noStrike" baseline="0" dirty="0">
              <a:solidFill>
                <a:schemeClr val="tx1"/>
              </a:solidFill>
              <a:latin typeface="Arial" panose="020B0604020202020204" pitchFamily="34" charset="0"/>
            </a:endParaRPr>
          </a:p>
          <a:p>
            <a:r>
              <a:rPr lang="en-GB" sz="1200" b="1" i="0" u="none" strike="noStrike" baseline="0" dirty="0">
                <a:solidFill>
                  <a:schemeClr val="tx1"/>
                </a:solidFill>
                <a:latin typeface="Arial" panose="020B0604020202020204" pitchFamily="34" charset="0"/>
              </a:rPr>
              <a:t>Care and support plans card</a:t>
            </a:r>
            <a:r>
              <a:rPr lang="en-GB" sz="1200" i="0" u="none" strike="noStrike" baseline="0" dirty="0">
                <a:solidFill>
                  <a:schemeClr val="tx1"/>
                </a:solidFill>
                <a:latin typeface="Arial" panose="020B0604020202020204" pitchFamily="34" charset="0"/>
              </a:rPr>
              <a:t>: Interim and respite care plans, which are temporary and should display an end date, are not currently included in the Shared Care Record due to technical limitations. These plans will be added in a future update.</a:t>
            </a:r>
          </a:p>
          <a:p>
            <a:endParaRPr lang="en-GB" sz="1400" b="0" i="0" u="none" strike="noStrike" baseline="0" dirty="0">
              <a:solidFill>
                <a:schemeClr val="tx1"/>
              </a:solidFill>
              <a:latin typeface="Arial" panose="020B0604020202020204" pitchFamily="34" charset="0"/>
            </a:endParaRPr>
          </a:p>
        </p:txBody>
      </p:sp>
      <p:sp>
        <p:nvSpPr>
          <p:cNvPr id="2" name="Rectangle 1">
            <a:extLst>
              <a:ext uri="{FF2B5EF4-FFF2-40B4-BE49-F238E27FC236}">
                <a16:creationId xmlns:a16="http://schemas.microsoft.com/office/drawing/2014/main" id="{BCBB5F33-070B-2AFF-5B2B-BC9A3929B694}"/>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 </a:t>
            </a:r>
            <a:br>
              <a:rPr lang="en-GB" sz="1600" b="1"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62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B4EB3D-48A2-3B57-5F57-815F4F321C29}"/>
              </a:ext>
            </a:extLst>
          </p:cNvPr>
          <p:cNvSpPr txBox="1"/>
          <p:nvPr/>
        </p:nvSpPr>
        <p:spPr>
          <a:xfrm>
            <a:off x="195210" y="937309"/>
            <a:ext cx="11132288" cy="369332"/>
          </a:xfrm>
          <a:prstGeom prst="rect">
            <a:avLst/>
          </a:prstGeom>
          <a:noFill/>
        </p:spPr>
        <p:txBody>
          <a:bodyPr wrap="square" rtlCol="0">
            <a:spAutoFit/>
          </a:bodyPr>
          <a:lstStyle/>
          <a:p>
            <a:pPr>
              <a:spcBef>
                <a:spcPts val="2500"/>
              </a:spcBef>
              <a:spcAft>
                <a:spcPts val="1200"/>
              </a:spcAft>
            </a:pPr>
            <a:r>
              <a:rPr lang="en-GB"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rPr>
              <a:t>Shared Care Record data visibility matrix</a:t>
            </a:r>
            <a:endParaRPr lang="en-GB" sz="1800" b="1"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85B88B67-8D61-1D6E-55D9-F9C87AFFF95F}"/>
              </a:ext>
            </a:extLst>
          </p:cNvPr>
          <p:cNvGraphicFramePr>
            <a:graphicFrameLocks noGrp="1"/>
          </p:cNvGraphicFramePr>
          <p:nvPr>
            <p:extLst>
              <p:ext uri="{D42A27DB-BD31-4B8C-83A1-F6EECF244321}">
                <p14:modId xmlns:p14="http://schemas.microsoft.com/office/powerpoint/2010/main" val="1206196727"/>
              </p:ext>
            </p:extLst>
          </p:nvPr>
        </p:nvGraphicFramePr>
        <p:xfrm>
          <a:off x="285969" y="1294914"/>
          <a:ext cx="11620062" cy="5102310"/>
        </p:xfrm>
        <a:graphic>
          <a:graphicData uri="http://schemas.openxmlformats.org/drawingml/2006/table">
            <a:tbl>
              <a:tblPr firstRow="1" bandRow="1">
                <a:tableStyleId>{5C22544A-7EE6-4342-B048-85BDC9FD1C3A}</a:tableStyleId>
              </a:tblPr>
              <a:tblGrid>
                <a:gridCol w="2734233">
                  <a:extLst>
                    <a:ext uri="{9D8B030D-6E8A-4147-A177-3AD203B41FA5}">
                      <a16:colId xmlns:a16="http://schemas.microsoft.com/office/drawing/2014/main" val="1279879265"/>
                    </a:ext>
                  </a:extLst>
                </a:gridCol>
                <a:gridCol w="1525101">
                  <a:extLst>
                    <a:ext uri="{9D8B030D-6E8A-4147-A177-3AD203B41FA5}">
                      <a16:colId xmlns:a16="http://schemas.microsoft.com/office/drawing/2014/main" val="3374011082"/>
                    </a:ext>
                  </a:extLst>
                </a:gridCol>
                <a:gridCol w="1408600">
                  <a:extLst>
                    <a:ext uri="{9D8B030D-6E8A-4147-A177-3AD203B41FA5}">
                      <a16:colId xmlns:a16="http://schemas.microsoft.com/office/drawing/2014/main" val="3666428459"/>
                    </a:ext>
                  </a:extLst>
                </a:gridCol>
                <a:gridCol w="1641601">
                  <a:extLst>
                    <a:ext uri="{9D8B030D-6E8A-4147-A177-3AD203B41FA5}">
                      <a16:colId xmlns:a16="http://schemas.microsoft.com/office/drawing/2014/main" val="2480177028"/>
                    </a:ext>
                  </a:extLst>
                </a:gridCol>
                <a:gridCol w="1284091">
                  <a:extLst>
                    <a:ext uri="{9D8B030D-6E8A-4147-A177-3AD203B41FA5}">
                      <a16:colId xmlns:a16="http://schemas.microsoft.com/office/drawing/2014/main" val="3981974575"/>
                    </a:ext>
                  </a:extLst>
                </a:gridCol>
                <a:gridCol w="957413">
                  <a:extLst>
                    <a:ext uri="{9D8B030D-6E8A-4147-A177-3AD203B41FA5}">
                      <a16:colId xmlns:a16="http://schemas.microsoft.com/office/drawing/2014/main" val="2778882365"/>
                    </a:ext>
                  </a:extLst>
                </a:gridCol>
                <a:gridCol w="1072062">
                  <a:extLst>
                    <a:ext uri="{9D8B030D-6E8A-4147-A177-3AD203B41FA5}">
                      <a16:colId xmlns:a16="http://schemas.microsoft.com/office/drawing/2014/main" val="1384299684"/>
                    </a:ext>
                  </a:extLst>
                </a:gridCol>
                <a:gridCol w="996961">
                  <a:extLst>
                    <a:ext uri="{9D8B030D-6E8A-4147-A177-3AD203B41FA5}">
                      <a16:colId xmlns:a16="http://schemas.microsoft.com/office/drawing/2014/main" val="2873024919"/>
                    </a:ext>
                  </a:extLst>
                </a:gridCol>
              </a:tblGrid>
              <a:tr h="1187665">
                <a:tc>
                  <a:txBody>
                    <a:bodyPr/>
                    <a:lstStyle/>
                    <a:p>
                      <a:r>
                        <a:rPr lang="en-GB" sz="1400" dirty="0">
                          <a:solidFill>
                            <a:schemeClr val="bg1"/>
                          </a:solidFill>
                        </a:rPr>
                        <a:t>Information being made available </a:t>
                      </a:r>
                    </a:p>
                    <a:p>
                      <a:r>
                        <a:rPr lang="en-GB" sz="1400" dirty="0">
                          <a:solidFill>
                            <a:schemeClr val="bg1"/>
                          </a:solidFill>
                        </a:rPr>
                        <a:t>in the Shared Care Record</a:t>
                      </a:r>
                      <a:endParaRPr lang="en-GB" sz="1400" b="0" i="1" dirty="0">
                        <a:solidFill>
                          <a:schemeClr val="bg1"/>
                        </a:solidFill>
                      </a:endParaRPr>
                    </a:p>
                    <a:p>
                      <a:endParaRPr lang="en-GB" sz="1400" b="0" i="1" dirty="0">
                        <a:solidFill>
                          <a:schemeClr val="bg1"/>
                        </a:solidFill>
                      </a:endParaRPr>
                    </a:p>
                    <a:p>
                      <a:pPr marL="171450" indent="-171450">
                        <a:buFont typeface="Arial" panose="020B0604020202020204" pitchFamily="34" charset="0"/>
                        <a:buChar char="•"/>
                      </a:pPr>
                      <a:r>
                        <a:rPr lang="en-GB" sz="1400" b="1" i="1" dirty="0">
                          <a:solidFill>
                            <a:srgbClr val="FFFF00"/>
                          </a:solidFill>
                        </a:rPr>
                        <a:t>Data types</a:t>
                      </a:r>
                    </a:p>
                    <a:p>
                      <a:pPr marL="171450" indent="-171450">
                        <a:buFont typeface="Arial" panose="020B0604020202020204" pitchFamily="34" charset="0"/>
                        <a:buChar char="•"/>
                      </a:pPr>
                      <a:r>
                        <a:rPr lang="en-GB" sz="1400" b="1" i="1" dirty="0">
                          <a:solidFill>
                            <a:srgbClr val="FFC000"/>
                          </a:solidFill>
                        </a:rPr>
                        <a:t>Frequency of updates</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 MSEFT</a:t>
                      </a:r>
                    </a:p>
                    <a:p>
                      <a:pPr algn="ctr"/>
                      <a:r>
                        <a:rPr lang="en-GB" sz="1400" dirty="0">
                          <a:solidFill>
                            <a:srgbClr val="FFFF00"/>
                          </a:solidFill>
                        </a:rPr>
                        <a:t>Structured Data &amp; Documents</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EPUT (MH)</a:t>
                      </a:r>
                    </a:p>
                    <a:p>
                      <a:pPr algn="ctr"/>
                      <a:r>
                        <a:rPr lang="en-GB" sz="1400" dirty="0">
                          <a:solidFill>
                            <a:srgbClr val="FFFF00"/>
                          </a:solidFill>
                        </a:rPr>
                        <a:t>Documents PDFs</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Primary Care</a:t>
                      </a:r>
                    </a:p>
                    <a:p>
                      <a:pPr algn="ctr"/>
                      <a:r>
                        <a:rPr lang="en-GB" sz="1400" dirty="0">
                          <a:solidFill>
                            <a:srgbClr val="FFFF00"/>
                          </a:solidFill>
                        </a:rPr>
                        <a:t>Structured &amp; Unstructured Data</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Community</a:t>
                      </a:r>
                    </a:p>
                    <a:p>
                      <a:pPr algn="ctr"/>
                      <a:r>
                        <a:rPr lang="en-GB" sz="1400" dirty="0">
                          <a:solidFill>
                            <a:schemeClr val="bg1"/>
                          </a:solidFill>
                        </a:rPr>
                        <a:t>Provide/NELFT/EPUT/IC24</a:t>
                      </a:r>
                    </a:p>
                    <a:p>
                      <a:pPr algn="ctr"/>
                      <a:r>
                        <a:rPr lang="en-GB" sz="1400" dirty="0">
                          <a:solidFill>
                            <a:srgbClr val="FFFF00"/>
                          </a:solidFill>
                        </a:rPr>
                        <a:t>HTML Unstructured</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Essex County Council</a:t>
                      </a:r>
                    </a:p>
                    <a:p>
                      <a:pPr algn="ctr"/>
                      <a:r>
                        <a:rPr lang="en-GB" sz="1400" dirty="0">
                          <a:solidFill>
                            <a:srgbClr val="FFFF00"/>
                          </a:solidFill>
                        </a:rPr>
                        <a:t>Structured Data</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Southend  &amp; Thurrock Council</a:t>
                      </a:r>
                    </a:p>
                    <a:p>
                      <a:pPr algn="ctr"/>
                      <a:r>
                        <a:rPr lang="en-GB" sz="1400" dirty="0">
                          <a:solidFill>
                            <a:srgbClr val="FFFF00"/>
                          </a:solidFill>
                        </a:rPr>
                        <a:t>Extract File</a:t>
                      </a:r>
                    </a:p>
                    <a:p>
                      <a:pPr algn="ctr"/>
                      <a:r>
                        <a:rPr lang="en-GB" sz="1400" dirty="0">
                          <a:solidFill>
                            <a:srgbClr val="FDC518"/>
                          </a:solidFill>
                        </a:rPr>
                        <a:t>Every 24hr overnight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IC24 Cleo</a:t>
                      </a:r>
                    </a:p>
                    <a:p>
                      <a:pPr algn="ctr"/>
                      <a:r>
                        <a:rPr lang="en-GB" sz="1400" dirty="0">
                          <a:solidFill>
                            <a:srgbClr val="FFFF00"/>
                          </a:solidFill>
                        </a:rPr>
                        <a:t>ADT</a:t>
                      </a:r>
                      <a:r>
                        <a:rPr lang="en-GB" sz="1400" dirty="0">
                          <a:solidFill>
                            <a:schemeClr val="bg1"/>
                          </a:solidFill>
                        </a:rPr>
                        <a:t> </a:t>
                      </a:r>
                      <a:r>
                        <a:rPr lang="en-GB" sz="1400" dirty="0">
                          <a:solidFill>
                            <a:srgbClr val="FFFF00"/>
                          </a:solidFill>
                        </a:rPr>
                        <a:t>Messages</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extLst>
                  <a:ext uri="{0D108BD9-81ED-4DB2-BD59-A6C34878D82A}">
                    <a16:rowId xmlns:a16="http://schemas.microsoft.com/office/drawing/2014/main" val="2228638157"/>
                  </a:ext>
                </a:extLst>
              </a:tr>
              <a:tr h="312577">
                <a:tc>
                  <a:txBody>
                    <a:bodyPr/>
                    <a:lstStyle/>
                    <a:p>
                      <a:pPr algn="l"/>
                      <a:r>
                        <a:rPr lang="en-GB" sz="1200" b="0" dirty="0">
                          <a:solidFill>
                            <a:schemeClr val="bg1"/>
                          </a:solidFill>
                        </a:rPr>
                        <a:t>All Patients Interactions with a Clinician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chemeClr val="bg1">
                            <a:lumMod val="85000"/>
                          </a:schemeClr>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lumMod val="85000"/>
                          </a:schemeClr>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extLst>
                  <a:ext uri="{0D108BD9-81ED-4DB2-BD59-A6C34878D82A}">
                    <a16:rowId xmlns:a16="http://schemas.microsoft.com/office/drawing/2014/main" val="4106279853"/>
                  </a:ext>
                </a:extLst>
              </a:tr>
              <a:tr h="312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rPr>
                        <a:t>Patient Summary</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3845567"/>
                  </a:ext>
                </a:extLst>
              </a:tr>
              <a:tr h="312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rPr>
                        <a:t>Discharge Summaries  - Inpatient</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881008656"/>
                  </a:ext>
                </a:extLst>
              </a:tr>
              <a:tr h="312577">
                <a:tc>
                  <a:txBody>
                    <a:bodyPr/>
                    <a:lstStyle/>
                    <a:p>
                      <a:pPr algn="l"/>
                      <a:r>
                        <a:rPr lang="en-GB" sz="1200" b="0" dirty="0">
                          <a:solidFill>
                            <a:schemeClr val="bg1"/>
                          </a:solidFill>
                        </a:rPr>
                        <a:t>ED Discharge Summaries</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302981765"/>
                  </a:ext>
                </a:extLst>
              </a:tr>
              <a:tr h="312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rPr>
                        <a:t>Outpatient Appointments</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148161185"/>
                  </a:ext>
                </a:extLst>
              </a:tr>
              <a:tr h="312577">
                <a:tc>
                  <a:txBody>
                    <a:bodyPr/>
                    <a:lstStyle/>
                    <a:p>
                      <a:pPr algn="l"/>
                      <a:r>
                        <a:rPr lang="en-GB" sz="1200" b="0" dirty="0">
                          <a:solidFill>
                            <a:schemeClr val="bg1"/>
                          </a:solidFill>
                        </a:rPr>
                        <a:t>Ward Review Adult</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Coming Soon</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149760230"/>
                  </a:ext>
                </a:extLst>
              </a:tr>
              <a:tr h="312577">
                <a:tc>
                  <a:txBody>
                    <a:bodyPr/>
                    <a:lstStyle/>
                    <a:p>
                      <a:pPr algn="l"/>
                      <a:r>
                        <a:rPr lang="en-GB" sz="1200" b="0" dirty="0">
                          <a:solidFill>
                            <a:schemeClr val="bg1"/>
                          </a:solidFill>
                        </a:rPr>
                        <a:t>Physical Health Check</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Coming Soon</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087123603"/>
                  </a:ext>
                </a:extLst>
              </a:tr>
              <a:tr h="312577">
                <a:tc>
                  <a:txBody>
                    <a:bodyPr/>
                    <a:lstStyle/>
                    <a:p>
                      <a:pPr algn="l"/>
                      <a:r>
                        <a:rPr lang="en-GB" sz="1200" b="0" dirty="0">
                          <a:solidFill>
                            <a:schemeClr val="bg1"/>
                          </a:solidFill>
                        </a:rPr>
                        <a:t>Non CPA Care Plan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Coming Soon</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999618590"/>
                  </a:ext>
                </a:extLst>
              </a:tr>
              <a:tr h="312577">
                <a:tc>
                  <a:txBody>
                    <a:bodyPr/>
                    <a:lstStyle/>
                    <a:p>
                      <a:pPr algn="l"/>
                      <a:r>
                        <a:rPr lang="en-GB" sz="1200" b="0" dirty="0">
                          <a:solidFill>
                            <a:schemeClr val="bg1"/>
                          </a:solidFill>
                        </a:rPr>
                        <a:t>CAMHS Care Plan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95488649"/>
                  </a:ext>
                </a:extLst>
              </a:tr>
              <a:tr h="312577">
                <a:tc>
                  <a:txBody>
                    <a:bodyPr/>
                    <a:lstStyle/>
                    <a:p>
                      <a:pPr algn="l"/>
                      <a:r>
                        <a:rPr lang="en-GB" sz="1200" b="0" dirty="0">
                          <a:solidFill>
                            <a:schemeClr val="bg1"/>
                          </a:solidFill>
                        </a:rPr>
                        <a:t>Hospital Admissions</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solidFill>
                          <a:schemeClr val="bg1"/>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251389979"/>
                  </a:ext>
                </a:extLst>
              </a:tr>
              <a:tr h="312577">
                <a:tc>
                  <a:txBody>
                    <a:bodyPr/>
                    <a:lstStyle/>
                    <a:p>
                      <a:pPr algn="l"/>
                      <a:r>
                        <a:rPr lang="en-GB" sz="1200" b="0" dirty="0">
                          <a:solidFill>
                            <a:schemeClr val="bg1"/>
                          </a:solidFill>
                        </a:rPr>
                        <a:t>Care Review/Treatment Plan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550789732"/>
                  </a:ext>
                </a:extLst>
              </a:tr>
              <a:tr h="312577">
                <a:tc>
                  <a:txBody>
                    <a:bodyPr/>
                    <a:lstStyle/>
                    <a:p>
                      <a:pPr algn="l"/>
                      <a:r>
                        <a:rPr lang="en-GB" sz="1200" b="0" dirty="0">
                          <a:solidFill>
                            <a:schemeClr val="bg1"/>
                          </a:solidFill>
                        </a:rPr>
                        <a:t>ED Admissions</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2370285"/>
                  </a:ext>
                </a:extLst>
              </a:tr>
            </a:tbl>
          </a:graphicData>
        </a:graphic>
      </p:graphicFrame>
      <p:sp>
        <p:nvSpPr>
          <p:cNvPr id="4" name="TextBox 3">
            <a:extLst>
              <a:ext uri="{FF2B5EF4-FFF2-40B4-BE49-F238E27FC236}">
                <a16:creationId xmlns:a16="http://schemas.microsoft.com/office/drawing/2014/main" id="{FA337452-9F6B-9196-FA3E-3ED780CA193F}"/>
              </a:ext>
            </a:extLst>
          </p:cNvPr>
          <p:cNvSpPr txBox="1"/>
          <p:nvPr/>
        </p:nvSpPr>
        <p:spPr>
          <a:xfrm>
            <a:off x="1074855" y="6462470"/>
            <a:ext cx="847022" cy="261610"/>
          </a:xfrm>
          <a:prstGeom prst="rect">
            <a:avLst/>
          </a:prstGeom>
          <a:noFill/>
        </p:spPr>
        <p:txBody>
          <a:bodyPr wrap="square" rtlCol="0">
            <a:spAutoFit/>
          </a:bodyPr>
          <a:lstStyle/>
          <a:p>
            <a:r>
              <a:rPr lang="en-GB" sz="1100" b="1" dirty="0"/>
              <a:t>Key:</a:t>
            </a:r>
          </a:p>
        </p:txBody>
      </p:sp>
      <p:sp>
        <p:nvSpPr>
          <p:cNvPr id="7" name="Rectangle 6">
            <a:extLst>
              <a:ext uri="{FF2B5EF4-FFF2-40B4-BE49-F238E27FC236}">
                <a16:creationId xmlns:a16="http://schemas.microsoft.com/office/drawing/2014/main" id="{EFFF90DF-74B7-5E31-799C-DB30DAD7F704}"/>
              </a:ext>
            </a:extLst>
          </p:cNvPr>
          <p:cNvSpPr/>
          <p:nvPr/>
        </p:nvSpPr>
        <p:spPr>
          <a:xfrm>
            <a:off x="1768414" y="6518503"/>
            <a:ext cx="567267" cy="200941"/>
          </a:xfrm>
          <a:prstGeom prst="rect">
            <a:avLst/>
          </a:prstGeom>
          <a:solidFill>
            <a:srgbClr val="6FB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B730CE3-5E42-8F48-EE01-EA04BC61EFBE}"/>
              </a:ext>
            </a:extLst>
          </p:cNvPr>
          <p:cNvSpPr txBox="1"/>
          <p:nvPr/>
        </p:nvSpPr>
        <p:spPr>
          <a:xfrm>
            <a:off x="2350125" y="6479851"/>
            <a:ext cx="2284031" cy="261610"/>
          </a:xfrm>
          <a:prstGeom prst="rect">
            <a:avLst/>
          </a:prstGeom>
          <a:noFill/>
        </p:spPr>
        <p:txBody>
          <a:bodyPr wrap="square" rtlCol="0">
            <a:spAutoFit/>
          </a:bodyPr>
          <a:lstStyle/>
          <a:p>
            <a:r>
              <a:rPr lang="en-GB" sz="1100" dirty="0"/>
              <a:t>Now available</a:t>
            </a:r>
          </a:p>
        </p:txBody>
      </p:sp>
      <p:sp>
        <p:nvSpPr>
          <p:cNvPr id="10" name="Rectangle 9">
            <a:extLst>
              <a:ext uri="{FF2B5EF4-FFF2-40B4-BE49-F238E27FC236}">
                <a16:creationId xmlns:a16="http://schemas.microsoft.com/office/drawing/2014/main" id="{435B528E-E4CB-24F1-D4E1-AEC8E3505405}"/>
              </a:ext>
            </a:extLst>
          </p:cNvPr>
          <p:cNvSpPr/>
          <p:nvPr/>
        </p:nvSpPr>
        <p:spPr>
          <a:xfrm>
            <a:off x="4459125" y="6510032"/>
            <a:ext cx="567267" cy="200941"/>
          </a:xfrm>
          <a:prstGeom prst="rect">
            <a:avLst/>
          </a:prstGeom>
          <a:solidFill>
            <a:srgbClr val="6BC4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A4D3ECF-F716-F6F3-BC2C-A888ACE4AD33}"/>
              </a:ext>
            </a:extLst>
          </p:cNvPr>
          <p:cNvSpPr txBox="1"/>
          <p:nvPr/>
        </p:nvSpPr>
        <p:spPr>
          <a:xfrm>
            <a:off x="5063843" y="6471380"/>
            <a:ext cx="2492133" cy="261610"/>
          </a:xfrm>
          <a:prstGeom prst="rect">
            <a:avLst/>
          </a:prstGeom>
          <a:noFill/>
        </p:spPr>
        <p:txBody>
          <a:bodyPr wrap="square" rtlCol="0">
            <a:spAutoFit/>
          </a:bodyPr>
          <a:lstStyle/>
          <a:p>
            <a:r>
              <a:rPr lang="en-GB" sz="1100" dirty="0"/>
              <a:t>Phase 1 from September onwards</a:t>
            </a:r>
          </a:p>
        </p:txBody>
      </p:sp>
      <p:sp>
        <p:nvSpPr>
          <p:cNvPr id="13" name="Rectangle 12">
            <a:extLst>
              <a:ext uri="{FF2B5EF4-FFF2-40B4-BE49-F238E27FC236}">
                <a16:creationId xmlns:a16="http://schemas.microsoft.com/office/drawing/2014/main" id="{BE9C4A54-314A-166C-8056-6EA130B0C3AB}"/>
              </a:ext>
            </a:extLst>
          </p:cNvPr>
          <p:cNvSpPr/>
          <p:nvPr/>
        </p:nvSpPr>
        <p:spPr>
          <a:xfrm>
            <a:off x="7354729" y="6510031"/>
            <a:ext cx="567267" cy="2009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logo with colorful dots&#10;&#10;Description automatically generated">
            <a:extLst>
              <a:ext uri="{FF2B5EF4-FFF2-40B4-BE49-F238E27FC236}">
                <a16:creationId xmlns:a16="http://schemas.microsoft.com/office/drawing/2014/main" id="{9FE4382A-E6FA-D339-7C23-9762B24D6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pic>
        <p:nvPicPr>
          <p:cNvPr id="18" name="Picture 17" descr="A close-up of a white background&#10;&#10;Description automatically generated">
            <a:extLst>
              <a:ext uri="{FF2B5EF4-FFF2-40B4-BE49-F238E27FC236}">
                <a16:creationId xmlns:a16="http://schemas.microsoft.com/office/drawing/2014/main" id="{02B01AA4-F3D2-EB80-01FC-AC075CD05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2" name="TextBox 1">
            <a:extLst>
              <a:ext uri="{FF2B5EF4-FFF2-40B4-BE49-F238E27FC236}">
                <a16:creationId xmlns:a16="http://schemas.microsoft.com/office/drawing/2014/main" id="{CDD33594-135E-F609-A6A0-E4C9CA493DB4}"/>
              </a:ext>
            </a:extLst>
          </p:cNvPr>
          <p:cNvSpPr txBox="1"/>
          <p:nvPr/>
        </p:nvSpPr>
        <p:spPr>
          <a:xfrm>
            <a:off x="7921996" y="6477236"/>
            <a:ext cx="1964078" cy="261610"/>
          </a:xfrm>
          <a:prstGeom prst="rect">
            <a:avLst/>
          </a:prstGeom>
          <a:noFill/>
        </p:spPr>
        <p:txBody>
          <a:bodyPr wrap="square" rtlCol="0">
            <a:spAutoFit/>
          </a:bodyPr>
          <a:lstStyle/>
          <a:p>
            <a:r>
              <a:rPr lang="en-GB" sz="1100" dirty="0"/>
              <a:t>Not available in local systems</a:t>
            </a:r>
          </a:p>
        </p:txBody>
      </p:sp>
      <p:sp>
        <p:nvSpPr>
          <p:cNvPr id="5" name="Rectangle 4">
            <a:extLst>
              <a:ext uri="{FF2B5EF4-FFF2-40B4-BE49-F238E27FC236}">
                <a16:creationId xmlns:a16="http://schemas.microsoft.com/office/drawing/2014/main" id="{047FB5FC-A077-FD8C-7D63-5C6AB0C5FB69}"/>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a:t>
            </a: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63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9CADF50-0D8D-306A-2F1F-C46D3CCFF4FC}"/>
              </a:ext>
            </a:extLst>
          </p:cNvPr>
          <p:cNvGraphicFramePr>
            <a:graphicFrameLocks noGrp="1"/>
          </p:cNvGraphicFramePr>
          <p:nvPr>
            <p:extLst>
              <p:ext uri="{D42A27DB-BD31-4B8C-83A1-F6EECF244321}">
                <p14:modId xmlns:p14="http://schemas.microsoft.com/office/powerpoint/2010/main" val="1925104662"/>
              </p:ext>
            </p:extLst>
          </p:nvPr>
        </p:nvGraphicFramePr>
        <p:xfrm>
          <a:off x="296238" y="1063390"/>
          <a:ext cx="11599523" cy="5507294"/>
        </p:xfrm>
        <a:graphic>
          <a:graphicData uri="http://schemas.openxmlformats.org/drawingml/2006/table">
            <a:tbl>
              <a:tblPr firstRow="1" bandRow="1">
                <a:tableStyleId>{5C22544A-7EE6-4342-B048-85BDC9FD1C3A}</a:tableStyleId>
              </a:tblPr>
              <a:tblGrid>
                <a:gridCol w="2650732">
                  <a:extLst>
                    <a:ext uri="{9D8B030D-6E8A-4147-A177-3AD203B41FA5}">
                      <a16:colId xmlns:a16="http://schemas.microsoft.com/office/drawing/2014/main" val="1279879265"/>
                    </a:ext>
                  </a:extLst>
                </a:gridCol>
                <a:gridCol w="1641663">
                  <a:extLst>
                    <a:ext uri="{9D8B030D-6E8A-4147-A177-3AD203B41FA5}">
                      <a16:colId xmlns:a16="http://schemas.microsoft.com/office/drawing/2014/main" val="3374011082"/>
                    </a:ext>
                  </a:extLst>
                </a:gridCol>
                <a:gridCol w="1337843">
                  <a:extLst>
                    <a:ext uri="{9D8B030D-6E8A-4147-A177-3AD203B41FA5}">
                      <a16:colId xmlns:a16="http://schemas.microsoft.com/office/drawing/2014/main" val="3666428459"/>
                    </a:ext>
                  </a:extLst>
                </a:gridCol>
                <a:gridCol w="1409272">
                  <a:extLst>
                    <a:ext uri="{9D8B030D-6E8A-4147-A177-3AD203B41FA5}">
                      <a16:colId xmlns:a16="http://schemas.microsoft.com/office/drawing/2014/main" val="2480177028"/>
                    </a:ext>
                  </a:extLst>
                </a:gridCol>
                <a:gridCol w="1323510">
                  <a:extLst>
                    <a:ext uri="{9D8B030D-6E8A-4147-A177-3AD203B41FA5}">
                      <a16:colId xmlns:a16="http://schemas.microsoft.com/office/drawing/2014/main" val="3981974575"/>
                    </a:ext>
                  </a:extLst>
                </a:gridCol>
                <a:gridCol w="1090670">
                  <a:extLst>
                    <a:ext uri="{9D8B030D-6E8A-4147-A177-3AD203B41FA5}">
                      <a16:colId xmlns:a16="http://schemas.microsoft.com/office/drawing/2014/main" val="2778882365"/>
                    </a:ext>
                  </a:extLst>
                </a:gridCol>
                <a:gridCol w="1123720">
                  <a:extLst>
                    <a:ext uri="{9D8B030D-6E8A-4147-A177-3AD203B41FA5}">
                      <a16:colId xmlns:a16="http://schemas.microsoft.com/office/drawing/2014/main" val="1384299684"/>
                    </a:ext>
                  </a:extLst>
                </a:gridCol>
                <a:gridCol w="1022113">
                  <a:extLst>
                    <a:ext uri="{9D8B030D-6E8A-4147-A177-3AD203B41FA5}">
                      <a16:colId xmlns:a16="http://schemas.microsoft.com/office/drawing/2014/main" val="2873024919"/>
                    </a:ext>
                  </a:extLst>
                </a:gridCol>
              </a:tblGrid>
              <a:tr h="1187665">
                <a:tc>
                  <a:txBody>
                    <a:bodyPr/>
                    <a:lstStyle/>
                    <a:p>
                      <a:r>
                        <a:rPr lang="en-GB" sz="1400" dirty="0">
                          <a:solidFill>
                            <a:schemeClr val="bg1"/>
                          </a:solidFill>
                        </a:rPr>
                        <a:t>Information being made available </a:t>
                      </a:r>
                    </a:p>
                    <a:p>
                      <a:r>
                        <a:rPr lang="en-GB" sz="1400" dirty="0">
                          <a:solidFill>
                            <a:schemeClr val="bg1"/>
                          </a:solidFill>
                        </a:rPr>
                        <a:t>in the Shared Care Record</a:t>
                      </a:r>
                      <a:endParaRPr lang="en-GB" sz="1400" b="0" i="1" dirty="0">
                        <a:solidFill>
                          <a:schemeClr val="bg1"/>
                        </a:solidFill>
                      </a:endParaRPr>
                    </a:p>
                    <a:p>
                      <a:endParaRPr lang="en-GB" sz="1400" b="0" i="1" dirty="0">
                        <a:solidFill>
                          <a:schemeClr val="bg1"/>
                        </a:solidFill>
                      </a:endParaRPr>
                    </a:p>
                    <a:p>
                      <a:pPr marL="171450" indent="-171450">
                        <a:buFont typeface="Arial" panose="020B0604020202020204" pitchFamily="34" charset="0"/>
                        <a:buChar char="•"/>
                      </a:pPr>
                      <a:r>
                        <a:rPr lang="en-GB" sz="1400" b="1" i="1" dirty="0">
                          <a:solidFill>
                            <a:srgbClr val="FFFF00"/>
                          </a:solidFill>
                        </a:rPr>
                        <a:t>Data types</a:t>
                      </a:r>
                    </a:p>
                    <a:p>
                      <a:pPr marL="171450" indent="-171450">
                        <a:buFont typeface="Arial" panose="020B0604020202020204" pitchFamily="34" charset="0"/>
                        <a:buChar char="•"/>
                      </a:pPr>
                      <a:r>
                        <a:rPr lang="en-GB" sz="1400" b="1" i="1" dirty="0">
                          <a:solidFill>
                            <a:srgbClr val="FFC000"/>
                          </a:solidFill>
                        </a:rPr>
                        <a:t>Frequency of updates</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 MSEFT</a:t>
                      </a:r>
                    </a:p>
                    <a:p>
                      <a:pPr algn="ctr"/>
                      <a:r>
                        <a:rPr lang="en-GB" sz="1400" dirty="0">
                          <a:solidFill>
                            <a:srgbClr val="FFFF00"/>
                          </a:solidFill>
                        </a:rPr>
                        <a:t>Structured Data &amp; Documents</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EPUT (MH)</a:t>
                      </a:r>
                    </a:p>
                    <a:p>
                      <a:pPr algn="ctr"/>
                      <a:r>
                        <a:rPr lang="en-GB" sz="1400" dirty="0">
                          <a:solidFill>
                            <a:srgbClr val="FFFF00"/>
                          </a:solidFill>
                        </a:rPr>
                        <a:t>Documents PDFs</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Primary Care</a:t>
                      </a:r>
                    </a:p>
                    <a:p>
                      <a:pPr algn="ctr"/>
                      <a:r>
                        <a:rPr lang="en-GB" sz="1400" dirty="0">
                          <a:solidFill>
                            <a:srgbClr val="FFFF00"/>
                          </a:solidFill>
                        </a:rPr>
                        <a:t>Structured &amp; Unstructured Data</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Community</a:t>
                      </a:r>
                    </a:p>
                    <a:p>
                      <a:pPr algn="ctr"/>
                      <a:r>
                        <a:rPr lang="en-GB" sz="1400" dirty="0">
                          <a:solidFill>
                            <a:schemeClr val="bg1"/>
                          </a:solidFill>
                        </a:rPr>
                        <a:t>Provide/NELFT/EPUT/IC24</a:t>
                      </a:r>
                    </a:p>
                    <a:p>
                      <a:pPr algn="ctr"/>
                      <a:r>
                        <a:rPr lang="en-GB" sz="1400" dirty="0">
                          <a:solidFill>
                            <a:srgbClr val="FFFF00"/>
                          </a:solidFill>
                        </a:rPr>
                        <a:t>HTML Unstructured</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Essex County Council</a:t>
                      </a:r>
                    </a:p>
                    <a:p>
                      <a:pPr algn="ctr"/>
                      <a:r>
                        <a:rPr lang="en-GB" sz="1400" dirty="0">
                          <a:solidFill>
                            <a:srgbClr val="FFFF00"/>
                          </a:solidFill>
                        </a:rPr>
                        <a:t>Structured Data</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Southend &amp; Thurrock Council</a:t>
                      </a:r>
                    </a:p>
                    <a:p>
                      <a:pPr algn="ctr"/>
                      <a:r>
                        <a:rPr lang="en-GB" sz="1400" dirty="0">
                          <a:solidFill>
                            <a:srgbClr val="FFFF00"/>
                          </a:solidFill>
                        </a:rPr>
                        <a:t>Extract File</a:t>
                      </a:r>
                    </a:p>
                    <a:p>
                      <a:pPr algn="ctr"/>
                      <a:r>
                        <a:rPr lang="en-GB" sz="1400" dirty="0">
                          <a:solidFill>
                            <a:srgbClr val="FDC518"/>
                          </a:solidFill>
                        </a:rPr>
                        <a:t>Every 24hr overnight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IC24 Cleo</a:t>
                      </a:r>
                    </a:p>
                    <a:p>
                      <a:pPr algn="ctr"/>
                      <a:r>
                        <a:rPr lang="en-GB" sz="1400" dirty="0">
                          <a:solidFill>
                            <a:srgbClr val="FFFF00"/>
                          </a:solidFill>
                        </a:rPr>
                        <a:t>ADT</a:t>
                      </a:r>
                      <a:r>
                        <a:rPr lang="en-GB" sz="1400" dirty="0">
                          <a:solidFill>
                            <a:schemeClr val="bg1"/>
                          </a:solidFill>
                        </a:rPr>
                        <a:t> </a:t>
                      </a:r>
                      <a:r>
                        <a:rPr lang="en-GB" sz="1400" dirty="0">
                          <a:solidFill>
                            <a:srgbClr val="FFFF00"/>
                          </a:solidFill>
                        </a:rPr>
                        <a:t>Messages</a:t>
                      </a:r>
                    </a:p>
                    <a:p>
                      <a:pPr algn="ctr"/>
                      <a:r>
                        <a:rPr lang="en-GB" sz="1400" dirty="0">
                          <a:solidFill>
                            <a:srgbClr val="FFC000"/>
                          </a:solidFill>
                        </a:rPr>
                        <a:t>Instant</a:t>
                      </a:r>
                    </a:p>
                  </a:txBody>
                  <a:tcPr marL="71225" marR="71225" marT="35613" marB="3561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extLst>
                  <a:ext uri="{0D108BD9-81ED-4DB2-BD59-A6C34878D82A}">
                    <a16:rowId xmlns:a16="http://schemas.microsoft.com/office/drawing/2014/main" val="2228638157"/>
                  </a:ext>
                </a:extLst>
              </a:tr>
              <a:tr h="312577">
                <a:tc>
                  <a:txBody>
                    <a:bodyPr/>
                    <a:lstStyle/>
                    <a:p>
                      <a:pPr algn="l"/>
                      <a:r>
                        <a:rPr lang="en-GB" sz="1200" b="0" dirty="0">
                          <a:solidFill>
                            <a:schemeClr val="bg1"/>
                          </a:solidFill>
                        </a:rPr>
                        <a:t>Initial Assessments </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Now Live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extLst>
                  <a:ext uri="{0D108BD9-81ED-4DB2-BD59-A6C34878D82A}">
                    <a16:rowId xmlns:a16="http://schemas.microsoft.com/office/drawing/2014/main" val="109175167"/>
                  </a:ext>
                </a:extLst>
              </a:tr>
              <a:tr h="312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Related Person (</a:t>
                      </a:r>
                      <a:r>
                        <a:rPr lang="en-GB" sz="1000" b="0" dirty="0">
                          <a:solidFill>
                            <a:schemeClr val="bg1"/>
                          </a:solidFill>
                        </a:rPr>
                        <a:t>Next of Kin, Advocate, Emergency Contact)</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11876251"/>
                  </a:ext>
                </a:extLst>
              </a:tr>
              <a:tr h="312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Allergies and Adverse Reactions</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039326968"/>
                  </a:ext>
                </a:extLst>
              </a:tr>
              <a:tr h="312577">
                <a:tc>
                  <a:txBody>
                    <a:bodyPr/>
                    <a:lstStyle/>
                    <a:p>
                      <a:pPr algn="l"/>
                      <a:r>
                        <a:rPr lang="en-GB" sz="1200" b="0" dirty="0">
                          <a:solidFill>
                            <a:schemeClr val="bg1"/>
                          </a:solidFill>
                        </a:rPr>
                        <a:t>Social Worker Details</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81996817"/>
                  </a:ext>
                </a:extLst>
              </a:tr>
              <a:tr h="312577">
                <a:tc>
                  <a:txBody>
                    <a:bodyPr/>
                    <a:lstStyle/>
                    <a:p>
                      <a:pPr algn="l"/>
                      <a:r>
                        <a:rPr lang="en-GB" sz="1200" b="0" dirty="0">
                          <a:solidFill>
                            <a:schemeClr val="bg1"/>
                          </a:solidFill>
                        </a:rPr>
                        <a:t>Care Plans</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458328357"/>
                  </a:ext>
                </a:extLst>
              </a:tr>
              <a:tr h="312577">
                <a:tc>
                  <a:txBody>
                    <a:bodyPr/>
                    <a:lstStyle/>
                    <a:p>
                      <a:r>
                        <a:rPr lang="en-GB" sz="1200" b="0" dirty="0">
                          <a:solidFill>
                            <a:schemeClr val="bg1"/>
                          </a:solidFill>
                          <a:latin typeface="+mn-lt"/>
                        </a:rPr>
                        <a:t>Maternity Discharge Letters</a:t>
                      </a:r>
                    </a:p>
                  </a:txBody>
                  <a:tcPr marL="69705" marR="69705" marT="34852" marB="3485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t>Now Live</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28622238"/>
                  </a:ext>
                </a:extLst>
              </a:tr>
              <a:tr h="312577">
                <a:tc>
                  <a:txBody>
                    <a:bodyPr/>
                    <a:lstStyle/>
                    <a:p>
                      <a:r>
                        <a:rPr lang="en-GB" sz="1200" b="0" dirty="0">
                          <a:solidFill>
                            <a:schemeClr val="bg1"/>
                          </a:solidFill>
                          <a:latin typeface="+mn-lt"/>
                        </a:rPr>
                        <a:t>North Risk Summary</a:t>
                      </a:r>
                    </a:p>
                  </a:txBody>
                  <a:tcPr marL="69705" marR="69705" marT="34852" marB="3485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1"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768408052"/>
                  </a:ext>
                </a:extLst>
              </a:tr>
              <a:tr h="312577">
                <a:tc>
                  <a:txBody>
                    <a:bodyPr/>
                    <a:lstStyle/>
                    <a:p>
                      <a:r>
                        <a:rPr lang="en-GB" sz="1200" b="0" dirty="0">
                          <a:solidFill>
                            <a:schemeClr val="bg1"/>
                          </a:solidFill>
                          <a:latin typeface="+mn-lt"/>
                        </a:rPr>
                        <a:t>TCI’s for Planned Admissions</a:t>
                      </a:r>
                    </a:p>
                  </a:txBody>
                  <a:tcPr marL="69705" marR="69705" marT="34852" marB="3485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r>
                        <a:rPr lang="en-GB" sz="1200" b="1" dirty="0"/>
                        <a:t>Coming Soon</a:t>
                      </a: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solidFill>
                          <a:schemeClr val="bg1">
                            <a:lumMod val="85000"/>
                          </a:schemeClr>
                        </a:solidFill>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69705" marR="69705" marT="34852" marB="348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219887398"/>
                  </a:ext>
                </a:extLst>
              </a:tr>
              <a:tr h="312577">
                <a:tc>
                  <a:txBody>
                    <a:bodyPr/>
                    <a:lstStyle/>
                    <a:p>
                      <a:r>
                        <a:rPr lang="en-GB" sz="1200" b="0" dirty="0">
                          <a:solidFill>
                            <a:schemeClr val="bg1"/>
                          </a:solidFill>
                          <a:latin typeface="+mn-lt"/>
                        </a:rPr>
                        <a:t>72 hour Care Plan</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514001284"/>
                  </a:ext>
                </a:extLst>
              </a:tr>
              <a:tr h="312577">
                <a:tc>
                  <a:txBody>
                    <a:bodyPr/>
                    <a:lstStyle/>
                    <a:p>
                      <a:r>
                        <a:rPr lang="en-GB" sz="1200" b="0" dirty="0">
                          <a:solidFill>
                            <a:schemeClr val="bg1"/>
                          </a:solidFill>
                          <a:latin typeface="+mn-lt"/>
                        </a:rPr>
                        <a:t>CPA Assessment</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21567155"/>
                  </a:ext>
                </a:extLst>
              </a:tr>
              <a:tr h="312577">
                <a:tc>
                  <a:txBody>
                    <a:bodyPr/>
                    <a:lstStyle/>
                    <a:p>
                      <a:r>
                        <a:rPr lang="en-GB" sz="1200" b="0" dirty="0">
                          <a:solidFill>
                            <a:schemeClr val="bg1"/>
                          </a:solidFill>
                          <a:latin typeface="+mn-lt"/>
                        </a:rPr>
                        <a:t>Pathology Results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852425860"/>
                  </a:ext>
                </a:extLst>
              </a:tr>
              <a:tr h="312577">
                <a:tc>
                  <a:txBody>
                    <a:bodyPr/>
                    <a:lstStyle/>
                    <a:p>
                      <a:r>
                        <a:rPr lang="en-GB" sz="1200" b="0" dirty="0">
                          <a:solidFill>
                            <a:schemeClr val="bg1"/>
                          </a:solidFill>
                          <a:latin typeface="+mn-lt"/>
                        </a:rPr>
                        <a:t>Safeguarding</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Now Live</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247533125"/>
                  </a:ext>
                </a:extLst>
              </a:tr>
              <a:tr h="312577">
                <a:tc>
                  <a:txBody>
                    <a:bodyPr/>
                    <a:lstStyle/>
                    <a:p>
                      <a:r>
                        <a:rPr lang="en-GB" sz="1200" b="0" dirty="0">
                          <a:solidFill>
                            <a:schemeClr val="bg1"/>
                          </a:solidFill>
                          <a:latin typeface="+mn-lt"/>
                        </a:rPr>
                        <a:t>Alerts (Risks &amp; Special Factors)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942684364"/>
                  </a:ext>
                </a:extLst>
              </a:tr>
            </a:tbl>
          </a:graphicData>
        </a:graphic>
      </p:graphicFrame>
      <p:sp>
        <p:nvSpPr>
          <p:cNvPr id="2" name="TextBox 1">
            <a:extLst>
              <a:ext uri="{FF2B5EF4-FFF2-40B4-BE49-F238E27FC236}">
                <a16:creationId xmlns:a16="http://schemas.microsoft.com/office/drawing/2014/main" id="{20F34679-3210-ABF0-7053-838E858DD39D}"/>
              </a:ext>
            </a:extLst>
          </p:cNvPr>
          <p:cNvSpPr txBox="1"/>
          <p:nvPr/>
        </p:nvSpPr>
        <p:spPr>
          <a:xfrm>
            <a:off x="509781" y="6554075"/>
            <a:ext cx="847022" cy="261610"/>
          </a:xfrm>
          <a:prstGeom prst="rect">
            <a:avLst/>
          </a:prstGeom>
          <a:noFill/>
        </p:spPr>
        <p:txBody>
          <a:bodyPr wrap="square" rtlCol="0">
            <a:spAutoFit/>
          </a:bodyPr>
          <a:lstStyle/>
          <a:p>
            <a:r>
              <a:rPr lang="en-GB" sz="1100" b="1" dirty="0"/>
              <a:t>Key:</a:t>
            </a:r>
          </a:p>
        </p:txBody>
      </p:sp>
      <p:sp>
        <p:nvSpPr>
          <p:cNvPr id="7" name="Rectangle 6">
            <a:extLst>
              <a:ext uri="{FF2B5EF4-FFF2-40B4-BE49-F238E27FC236}">
                <a16:creationId xmlns:a16="http://schemas.microsoft.com/office/drawing/2014/main" id="{AA936FFD-6571-25D5-EEC7-F320C9B2F989}"/>
              </a:ext>
            </a:extLst>
          </p:cNvPr>
          <p:cNvSpPr/>
          <p:nvPr/>
        </p:nvSpPr>
        <p:spPr>
          <a:xfrm>
            <a:off x="1203340" y="6610108"/>
            <a:ext cx="567267" cy="200941"/>
          </a:xfrm>
          <a:prstGeom prst="rect">
            <a:avLst/>
          </a:prstGeom>
          <a:solidFill>
            <a:srgbClr val="6FB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37D329A-71A7-F7E2-1D73-1ED81935B18C}"/>
              </a:ext>
            </a:extLst>
          </p:cNvPr>
          <p:cNvSpPr txBox="1"/>
          <p:nvPr/>
        </p:nvSpPr>
        <p:spPr>
          <a:xfrm>
            <a:off x="1785051" y="6571456"/>
            <a:ext cx="2284031" cy="261610"/>
          </a:xfrm>
          <a:prstGeom prst="rect">
            <a:avLst/>
          </a:prstGeom>
          <a:noFill/>
        </p:spPr>
        <p:txBody>
          <a:bodyPr wrap="square" rtlCol="0">
            <a:spAutoFit/>
          </a:bodyPr>
          <a:lstStyle/>
          <a:p>
            <a:r>
              <a:rPr lang="en-GB" sz="1100" dirty="0"/>
              <a:t>Now Available</a:t>
            </a:r>
          </a:p>
        </p:txBody>
      </p:sp>
      <p:sp>
        <p:nvSpPr>
          <p:cNvPr id="9" name="Rectangle 8">
            <a:extLst>
              <a:ext uri="{FF2B5EF4-FFF2-40B4-BE49-F238E27FC236}">
                <a16:creationId xmlns:a16="http://schemas.microsoft.com/office/drawing/2014/main" id="{A0252AD0-077D-7E40-047E-E672339BF192}"/>
              </a:ext>
            </a:extLst>
          </p:cNvPr>
          <p:cNvSpPr/>
          <p:nvPr/>
        </p:nvSpPr>
        <p:spPr>
          <a:xfrm>
            <a:off x="3894051" y="6601637"/>
            <a:ext cx="567267" cy="200941"/>
          </a:xfrm>
          <a:prstGeom prst="rect">
            <a:avLst/>
          </a:prstGeom>
          <a:solidFill>
            <a:srgbClr val="6BC4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D2BA35-FD47-4B66-75DE-8F2F4D35F538}"/>
              </a:ext>
            </a:extLst>
          </p:cNvPr>
          <p:cNvSpPr txBox="1"/>
          <p:nvPr/>
        </p:nvSpPr>
        <p:spPr>
          <a:xfrm>
            <a:off x="4531820" y="6562985"/>
            <a:ext cx="2492133" cy="430887"/>
          </a:xfrm>
          <a:prstGeom prst="rect">
            <a:avLst/>
          </a:prstGeom>
          <a:noFill/>
        </p:spPr>
        <p:txBody>
          <a:bodyPr wrap="square" rtlCol="0">
            <a:spAutoFit/>
          </a:bodyPr>
          <a:lstStyle/>
          <a:p>
            <a:r>
              <a:rPr lang="en-GB" sz="1100" dirty="0"/>
              <a:t>Phase 1 from September onwards</a:t>
            </a:r>
          </a:p>
          <a:p>
            <a:endParaRPr lang="en-GB" sz="1100" dirty="0"/>
          </a:p>
        </p:txBody>
      </p:sp>
      <p:sp>
        <p:nvSpPr>
          <p:cNvPr id="11" name="Rectangle 10">
            <a:extLst>
              <a:ext uri="{FF2B5EF4-FFF2-40B4-BE49-F238E27FC236}">
                <a16:creationId xmlns:a16="http://schemas.microsoft.com/office/drawing/2014/main" id="{56081B12-3C97-54D7-5D58-148851E95105}"/>
              </a:ext>
            </a:extLst>
          </p:cNvPr>
          <p:cNvSpPr/>
          <p:nvPr/>
        </p:nvSpPr>
        <p:spPr>
          <a:xfrm>
            <a:off x="6789655" y="6601636"/>
            <a:ext cx="567267" cy="2009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61E1B91-F57E-11F0-17DA-13A5EED7B968}"/>
              </a:ext>
            </a:extLst>
          </p:cNvPr>
          <p:cNvSpPr txBox="1"/>
          <p:nvPr/>
        </p:nvSpPr>
        <p:spPr>
          <a:xfrm>
            <a:off x="7410213" y="6571448"/>
            <a:ext cx="1964078" cy="261610"/>
          </a:xfrm>
          <a:prstGeom prst="rect">
            <a:avLst/>
          </a:prstGeom>
          <a:noFill/>
        </p:spPr>
        <p:txBody>
          <a:bodyPr wrap="square" rtlCol="0">
            <a:spAutoFit/>
          </a:bodyPr>
          <a:lstStyle/>
          <a:p>
            <a:r>
              <a:rPr lang="en-GB" sz="1100" dirty="0"/>
              <a:t>Not available in local systems</a:t>
            </a:r>
          </a:p>
        </p:txBody>
      </p:sp>
      <p:pic>
        <p:nvPicPr>
          <p:cNvPr id="17" name="Picture 16" descr="A logo with colorful dots&#10;&#10;Description automatically generated">
            <a:extLst>
              <a:ext uri="{FF2B5EF4-FFF2-40B4-BE49-F238E27FC236}">
                <a16:creationId xmlns:a16="http://schemas.microsoft.com/office/drawing/2014/main" id="{3969DA56-4E74-FF51-135B-2F16A9A14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pic>
        <p:nvPicPr>
          <p:cNvPr id="18" name="Picture 17" descr="A close-up of a white background&#10;&#10;Description automatically generated">
            <a:extLst>
              <a:ext uri="{FF2B5EF4-FFF2-40B4-BE49-F238E27FC236}">
                <a16:creationId xmlns:a16="http://schemas.microsoft.com/office/drawing/2014/main" id="{8C291104-553D-189B-D215-551456E9D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13" name="TextBox 12">
            <a:extLst>
              <a:ext uri="{FF2B5EF4-FFF2-40B4-BE49-F238E27FC236}">
                <a16:creationId xmlns:a16="http://schemas.microsoft.com/office/drawing/2014/main" id="{7CEDB509-5C5D-2587-5584-32B0C22F4B82}"/>
              </a:ext>
            </a:extLst>
          </p:cNvPr>
          <p:cNvSpPr txBox="1"/>
          <p:nvPr/>
        </p:nvSpPr>
        <p:spPr>
          <a:xfrm>
            <a:off x="195210" y="758767"/>
            <a:ext cx="11132288" cy="369332"/>
          </a:xfrm>
          <a:prstGeom prst="rect">
            <a:avLst/>
          </a:prstGeom>
          <a:noFill/>
        </p:spPr>
        <p:txBody>
          <a:bodyPr wrap="square" rtlCol="0">
            <a:spAutoFit/>
          </a:bodyPr>
          <a:lstStyle/>
          <a:p>
            <a:pPr>
              <a:spcBef>
                <a:spcPts val="2500"/>
              </a:spcBef>
              <a:spcAft>
                <a:spcPts val="1200"/>
              </a:spcAft>
            </a:pPr>
            <a:r>
              <a:rPr lang="en-GB"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rPr>
              <a:t>Shared Care Record data visibility matrix</a:t>
            </a:r>
            <a:endParaRPr lang="en-GB" sz="1800" b="1"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2CD6C8E-EF8E-0510-E558-1420C4DBC6D8}"/>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a:t>
            </a: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95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9CADF50-0D8D-306A-2F1F-C46D3CCFF4FC}"/>
              </a:ext>
            </a:extLst>
          </p:cNvPr>
          <p:cNvGraphicFramePr>
            <a:graphicFrameLocks noGrp="1"/>
          </p:cNvGraphicFramePr>
          <p:nvPr>
            <p:extLst>
              <p:ext uri="{D42A27DB-BD31-4B8C-83A1-F6EECF244321}">
                <p14:modId xmlns:p14="http://schemas.microsoft.com/office/powerpoint/2010/main" val="2145374048"/>
              </p:ext>
            </p:extLst>
          </p:nvPr>
        </p:nvGraphicFramePr>
        <p:xfrm>
          <a:off x="260038" y="1266431"/>
          <a:ext cx="11578976" cy="5191322"/>
        </p:xfrm>
        <a:graphic>
          <a:graphicData uri="http://schemas.openxmlformats.org/drawingml/2006/table">
            <a:tbl>
              <a:tblPr firstRow="1" bandRow="1">
                <a:tableStyleId>{5C22544A-7EE6-4342-B048-85BDC9FD1C3A}</a:tableStyleId>
              </a:tblPr>
              <a:tblGrid>
                <a:gridCol w="3215811">
                  <a:extLst>
                    <a:ext uri="{9D8B030D-6E8A-4147-A177-3AD203B41FA5}">
                      <a16:colId xmlns:a16="http://schemas.microsoft.com/office/drawing/2014/main" val="1279879265"/>
                    </a:ext>
                  </a:extLst>
                </a:gridCol>
                <a:gridCol w="1263722">
                  <a:extLst>
                    <a:ext uri="{9D8B030D-6E8A-4147-A177-3AD203B41FA5}">
                      <a16:colId xmlns:a16="http://schemas.microsoft.com/office/drawing/2014/main" val="3374011082"/>
                    </a:ext>
                  </a:extLst>
                </a:gridCol>
                <a:gridCol w="1109609">
                  <a:extLst>
                    <a:ext uri="{9D8B030D-6E8A-4147-A177-3AD203B41FA5}">
                      <a16:colId xmlns:a16="http://schemas.microsoft.com/office/drawing/2014/main" val="3666428459"/>
                    </a:ext>
                  </a:extLst>
                </a:gridCol>
                <a:gridCol w="1212350">
                  <a:extLst>
                    <a:ext uri="{9D8B030D-6E8A-4147-A177-3AD203B41FA5}">
                      <a16:colId xmlns:a16="http://schemas.microsoft.com/office/drawing/2014/main" val="2480177028"/>
                    </a:ext>
                  </a:extLst>
                </a:gridCol>
                <a:gridCol w="1698422">
                  <a:extLst>
                    <a:ext uri="{9D8B030D-6E8A-4147-A177-3AD203B41FA5}">
                      <a16:colId xmlns:a16="http://schemas.microsoft.com/office/drawing/2014/main" val="3981974575"/>
                    </a:ext>
                  </a:extLst>
                </a:gridCol>
                <a:gridCol w="932688">
                  <a:extLst>
                    <a:ext uri="{9D8B030D-6E8A-4147-A177-3AD203B41FA5}">
                      <a16:colId xmlns:a16="http://schemas.microsoft.com/office/drawing/2014/main" val="2778882365"/>
                    </a:ext>
                  </a:extLst>
                </a:gridCol>
                <a:gridCol w="1051560">
                  <a:extLst>
                    <a:ext uri="{9D8B030D-6E8A-4147-A177-3AD203B41FA5}">
                      <a16:colId xmlns:a16="http://schemas.microsoft.com/office/drawing/2014/main" val="1384299684"/>
                    </a:ext>
                  </a:extLst>
                </a:gridCol>
                <a:gridCol w="1094814">
                  <a:extLst>
                    <a:ext uri="{9D8B030D-6E8A-4147-A177-3AD203B41FA5}">
                      <a16:colId xmlns:a16="http://schemas.microsoft.com/office/drawing/2014/main" val="2873024919"/>
                    </a:ext>
                  </a:extLst>
                </a:gridCol>
              </a:tblGrid>
              <a:tr h="1384087">
                <a:tc>
                  <a:txBody>
                    <a:bodyPr/>
                    <a:lstStyle/>
                    <a:p>
                      <a:r>
                        <a:rPr lang="en-GB" sz="1400" dirty="0">
                          <a:solidFill>
                            <a:schemeClr val="bg1"/>
                          </a:solidFill>
                        </a:rPr>
                        <a:t>Information being made available </a:t>
                      </a:r>
                    </a:p>
                    <a:p>
                      <a:r>
                        <a:rPr lang="en-GB" sz="1400" dirty="0">
                          <a:solidFill>
                            <a:schemeClr val="bg1"/>
                          </a:solidFill>
                        </a:rPr>
                        <a:t>in the Shared Care Record</a:t>
                      </a:r>
                      <a:endParaRPr lang="en-GB" sz="1400" b="0" i="1" dirty="0">
                        <a:solidFill>
                          <a:schemeClr val="bg1"/>
                        </a:solidFill>
                      </a:endParaRPr>
                    </a:p>
                    <a:p>
                      <a:endParaRPr lang="en-GB" sz="1400" b="0" i="1" dirty="0">
                        <a:solidFill>
                          <a:schemeClr val="bg1"/>
                        </a:solidFill>
                      </a:endParaRPr>
                    </a:p>
                    <a:p>
                      <a:pPr marL="171450" indent="-171450">
                        <a:buFont typeface="Arial" panose="020B0604020202020204" pitchFamily="34" charset="0"/>
                        <a:buChar char="•"/>
                      </a:pPr>
                      <a:r>
                        <a:rPr lang="en-GB" sz="1400" b="1" i="1" dirty="0">
                          <a:solidFill>
                            <a:srgbClr val="FFFF00"/>
                          </a:solidFill>
                        </a:rPr>
                        <a:t>Data types</a:t>
                      </a:r>
                    </a:p>
                    <a:p>
                      <a:pPr marL="171450" indent="-171450">
                        <a:buFont typeface="Arial" panose="020B0604020202020204" pitchFamily="34" charset="0"/>
                        <a:buChar char="•"/>
                      </a:pPr>
                      <a:r>
                        <a:rPr lang="en-GB" sz="1400" b="1" i="1" dirty="0">
                          <a:solidFill>
                            <a:srgbClr val="FFC000"/>
                          </a:solidFill>
                        </a:rPr>
                        <a:t>Frequency of updates</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 MSEFT</a:t>
                      </a:r>
                    </a:p>
                    <a:p>
                      <a:pPr algn="ctr"/>
                      <a:r>
                        <a:rPr lang="en-GB" sz="1400" dirty="0">
                          <a:solidFill>
                            <a:srgbClr val="FFFF00"/>
                          </a:solidFill>
                        </a:rPr>
                        <a:t>Structured Data &amp; Documents</a:t>
                      </a:r>
                    </a:p>
                    <a:p>
                      <a:pPr algn="ctr"/>
                      <a:r>
                        <a:rPr lang="en-GB" sz="1400" dirty="0">
                          <a:solidFill>
                            <a:srgbClr val="FFC000"/>
                          </a:solidFill>
                        </a:rPr>
                        <a:t>Instant</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EPUT (MH)</a:t>
                      </a:r>
                    </a:p>
                    <a:p>
                      <a:pPr algn="ctr"/>
                      <a:r>
                        <a:rPr lang="en-GB" sz="1400" dirty="0">
                          <a:solidFill>
                            <a:srgbClr val="FFFF00"/>
                          </a:solidFill>
                        </a:rPr>
                        <a:t>Documents PDFs</a:t>
                      </a:r>
                    </a:p>
                    <a:p>
                      <a:pPr algn="ctr"/>
                      <a:r>
                        <a:rPr lang="en-GB" sz="1400" dirty="0">
                          <a:solidFill>
                            <a:srgbClr val="FFC000"/>
                          </a:solidFill>
                        </a:rPr>
                        <a:t>Instant</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Primary Care</a:t>
                      </a:r>
                    </a:p>
                    <a:p>
                      <a:pPr algn="ctr"/>
                      <a:r>
                        <a:rPr lang="en-GB" sz="1400" dirty="0">
                          <a:solidFill>
                            <a:srgbClr val="FFFF00"/>
                          </a:solidFill>
                        </a:rPr>
                        <a:t>Structured &amp; Unstructured Data</a:t>
                      </a:r>
                    </a:p>
                    <a:p>
                      <a:pPr algn="ctr"/>
                      <a:r>
                        <a:rPr lang="en-GB" sz="1400" dirty="0">
                          <a:solidFill>
                            <a:srgbClr val="FFC000"/>
                          </a:solidFill>
                        </a:rPr>
                        <a:t>Instant</a:t>
                      </a:r>
                    </a:p>
                    <a:p>
                      <a:pPr algn="ctr"/>
                      <a:endParaRPr lang="en-GB" sz="1400" dirty="0">
                        <a:solidFill>
                          <a:srgbClr val="FFC000"/>
                        </a:solidFill>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Community</a:t>
                      </a:r>
                    </a:p>
                    <a:p>
                      <a:pPr algn="ctr"/>
                      <a:r>
                        <a:rPr lang="en-GB" sz="1400" dirty="0">
                          <a:solidFill>
                            <a:schemeClr val="bg1"/>
                          </a:solidFill>
                        </a:rPr>
                        <a:t>Provide/NELFT/EPUT/IC24</a:t>
                      </a:r>
                    </a:p>
                    <a:p>
                      <a:pPr algn="ctr"/>
                      <a:r>
                        <a:rPr lang="en-GB" sz="1400" dirty="0">
                          <a:solidFill>
                            <a:srgbClr val="FFFF00"/>
                          </a:solidFill>
                        </a:rPr>
                        <a:t>HTML Unstructured</a:t>
                      </a:r>
                    </a:p>
                    <a:p>
                      <a:pPr algn="ctr"/>
                      <a:r>
                        <a:rPr lang="en-GB" sz="1400" dirty="0">
                          <a:solidFill>
                            <a:srgbClr val="FFC000"/>
                          </a:solidFill>
                        </a:rPr>
                        <a:t>Instant</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Essex County Council</a:t>
                      </a:r>
                    </a:p>
                    <a:p>
                      <a:pPr algn="ctr"/>
                      <a:r>
                        <a:rPr lang="en-GB" sz="1400" dirty="0">
                          <a:solidFill>
                            <a:srgbClr val="FFFF00"/>
                          </a:solidFill>
                        </a:rPr>
                        <a:t>Structured Data</a:t>
                      </a:r>
                    </a:p>
                    <a:p>
                      <a:pPr algn="ctr"/>
                      <a:r>
                        <a:rPr lang="en-GB" sz="1400" dirty="0">
                          <a:solidFill>
                            <a:srgbClr val="FFC000"/>
                          </a:solidFill>
                        </a:rPr>
                        <a:t>Instant</a:t>
                      </a:r>
                    </a:p>
                    <a:p>
                      <a:pPr algn="ctr"/>
                      <a:endParaRPr lang="en-GB" sz="1400" dirty="0">
                        <a:solidFill>
                          <a:schemeClr val="bg1"/>
                        </a:solidFill>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Southend &amp; Thurrock Council</a:t>
                      </a:r>
                    </a:p>
                    <a:p>
                      <a:pPr algn="ctr"/>
                      <a:r>
                        <a:rPr lang="en-GB" sz="1400" dirty="0">
                          <a:solidFill>
                            <a:srgbClr val="FFFF00"/>
                          </a:solidFill>
                        </a:rPr>
                        <a:t>Extract File</a:t>
                      </a:r>
                    </a:p>
                    <a:p>
                      <a:pPr algn="ctr"/>
                      <a:r>
                        <a:rPr lang="en-GB" sz="1400" dirty="0">
                          <a:solidFill>
                            <a:srgbClr val="FDC518"/>
                          </a:solidFill>
                        </a:rPr>
                        <a:t>Every 24hr overnight</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tc>
                  <a:txBody>
                    <a:bodyPr/>
                    <a:lstStyle/>
                    <a:p>
                      <a:pPr algn="ctr"/>
                      <a:r>
                        <a:rPr lang="en-GB" sz="1400" dirty="0">
                          <a:solidFill>
                            <a:schemeClr val="bg1"/>
                          </a:solidFill>
                        </a:rPr>
                        <a:t>IC24 Cleo</a:t>
                      </a:r>
                    </a:p>
                    <a:p>
                      <a:pPr algn="ctr"/>
                      <a:r>
                        <a:rPr lang="en-GB" sz="1400" dirty="0">
                          <a:solidFill>
                            <a:srgbClr val="FFFF00"/>
                          </a:solidFill>
                        </a:rPr>
                        <a:t>ADT</a:t>
                      </a:r>
                      <a:r>
                        <a:rPr lang="en-GB" sz="1400" dirty="0">
                          <a:solidFill>
                            <a:schemeClr val="bg1"/>
                          </a:solidFill>
                        </a:rPr>
                        <a:t> </a:t>
                      </a:r>
                      <a:r>
                        <a:rPr lang="en-GB" sz="1400" dirty="0">
                          <a:solidFill>
                            <a:srgbClr val="FFFF00"/>
                          </a:solidFill>
                        </a:rPr>
                        <a:t>Messages</a:t>
                      </a:r>
                    </a:p>
                    <a:p>
                      <a:pPr algn="ctr"/>
                      <a:r>
                        <a:rPr lang="en-GB" sz="1400" dirty="0">
                          <a:solidFill>
                            <a:srgbClr val="FFC000"/>
                          </a:solidFill>
                        </a:rPr>
                        <a:t>Instant</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88C8"/>
                    </a:solidFill>
                  </a:tcPr>
                </a:tc>
                <a:extLst>
                  <a:ext uri="{0D108BD9-81ED-4DB2-BD59-A6C34878D82A}">
                    <a16:rowId xmlns:a16="http://schemas.microsoft.com/office/drawing/2014/main" val="2228638157"/>
                  </a:ext>
                </a:extLst>
              </a:tr>
              <a:tr h="329742">
                <a:tc>
                  <a:txBody>
                    <a:bodyPr/>
                    <a:lstStyle/>
                    <a:p>
                      <a:r>
                        <a:rPr lang="en-GB" sz="1200" b="0" dirty="0">
                          <a:solidFill>
                            <a:schemeClr val="bg1"/>
                          </a:solidFill>
                          <a:latin typeface="+mn-lt"/>
                        </a:rPr>
                        <a:t>Radiology Reports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302981765"/>
                  </a:ext>
                </a:extLst>
              </a:tr>
              <a:tr h="329742">
                <a:tc>
                  <a:txBody>
                    <a:bodyPr/>
                    <a:lstStyle/>
                    <a:p>
                      <a:r>
                        <a:rPr lang="en-GB" sz="1200" b="0" dirty="0">
                          <a:solidFill>
                            <a:schemeClr val="bg1"/>
                          </a:solidFill>
                          <a:latin typeface="+mn-lt"/>
                        </a:rPr>
                        <a:t>Medications  </a:t>
                      </a:r>
                      <a:r>
                        <a:rPr lang="en-GB" sz="1000" b="0" dirty="0">
                          <a:solidFill>
                            <a:schemeClr val="bg1"/>
                          </a:solidFill>
                          <a:latin typeface="+mn-lt"/>
                        </a:rPr>
                        <a:t>(Acute, Current, Discontinued)</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148161185"/>
                  </a:ext>
                </a:extLst>
              </a:tr>
              <a:tr h="329742">
                <a:tc>
                  <a:txBody>
                    <a:bodyPr/>
                    <a:lstStyle/>
                    <a:p>
                      <a:r>
                        <a:rPr lang="en-GB" sz="1200" b="0" dirty="0">
                          <a:solidFill>
                            <a:schemeClr val="bg1"/>
                          </a:solidFill>
                          <a:latin typeface="+mn-lt"/>
                        </a:rPr>
                        <a:t>Immunisations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solidFill>
                          <a:schemeClr val="bg1"/>
                        </a:solidFill>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251389979"/>
                  </a:ext>
                </a:extLst>
              </a:tr>
              <a:tr h="329742">
                <a:tc>
                  <a:txBody>
                    <a:bodyPr/>
                    <a:lstStyle/>
                    <a:p>
                      <a:r>
                        <a:rPr lang="en-GB" sz="1200" b="0" dirty="0">
                          <a:solidFill>
                            <a:schemeClr val="bg1"/>
                          </a:solidFill>
                          <a:latin typeface="+mn-lt"/>
                        </a:rPr>
                        <a:t>Referrals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2370285"/>
                  </a:ext>
                </a:extLst>
              </a:tr>
              <a:tr h="329742">
                <a:tc>
                  <a:txBody>
                    <a:bodyPr/>
                    <a:lstStyle/>
                    <a:p>
                      <a:r>
                        <a:rPr lang="en-GB" sz="1200" b="0" dirty="0">
                          <a:solidFill>
                            <a:schemeClr val="bg1"/>
                          </a:solidFill>
                          <a:latin typeface="+mn-lt"/>
                        </a:rPr>
                        <a:t>Primary &amp; Secondary </a:t>
                      </a:r>
                      <a:r>
                        <a:rPr lang="en-GB" sz="1200" b="0">
                          <a:solidFill>
                            <a:schemeClr val="bg1"/>
                          </a:solidFill>
                          <a:latin typeface="+mn-lt"/>
                        </a:rPr>
                        <a:t>Support Reason</a:t>
                      </a:r>
                      <a:endParaRPr lang="en-GB" sz="1200" b="0" dirty="0">
                        <a:solidFill>
                          <a:schemeClr val="bg1"/>
                        </a:solidFill>
                        <a:latin typeface="+mn-lt"/>
                      </a:endParaRP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698009972"/>
                  </a:ext>
                </a:extLst>
              </a:tr>
              <a:tr h="329742">
                <a:tc>
                  <a:txBody>
                    <a:bodyPr/>
                    <a:lstStyle/>
                    <a:p>
                      <a:r>
                        <a:rPr lang="en-GB" sz="1200" b="0" dirty="0">
                          <a:solidFill>
                            <a:schemeClr val="bg1"/>
                          </a:solidFill>
                          <a:latin typeface="+mn-lt"/>
                        </a:rPr>
                        <a:t>Active Problems &amp; Issues (</a:t>
                      </a:r>
                      <a:r>
                        <a:rPr lang="en-GB" sz="1000" b="0" dirty="0">
                          <a:solidFill>
                            <a:schemeClr val="bg1"/>
                          </a:solidFill>
                          <a:latin typeface="+mn-lt"/>
                        </a:rPr>
                        <a:t>Major &amp; Other inactive problems and issues)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9175167"/>
                  </a:ext>
                </a:extLst>
              </a:tr>
              <a:tr h="329742">
                <a:tc>
                  <a:txBody>
                    <a:bodyPr/>
                    <a:lstStyle/>
                    <a:p>
                      <a:r>
                        <a:rPr lang="en-GB" sz="1200" b="0" dirty="0">
                          <a:solidFill>
                            <a:schemeClr val="bg1"/>
                          </a:solidFill>
                          <a:latin typeface="+mn-lt"/>
                        </a:rPr>
                        <a:t>Outpatient report</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039326968"/>
                  </a:ext>
                </a:extLst>
              </a:tr>
              <a:tr h="404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latin typeface="+mn-lt"/>
                        </a:rPr>
                        <a:t>Care Plan Service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bg1"/>
                        </a:solidFill>
                        <a:latin typeface="+mn-lt"/>
                      </a:endParaRP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81996817"/>
                  </a:ext>
                </a:extLst>
              </a:tr>
              <a:tr h="329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mn-lt"/>
                        </a:rPr>
                        <a:t>GP Practice Details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GB" sz="1200" b="1" dirty="0"/>
                        <a:t>Coming Soon</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4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458328357"/>
                  </a:ext>
                </a:extLst>
              </a:tr>
              <a:tr h="329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mn-lt"/>
                        </a:rPr>
                        <a:t>Notifications &amp; information to GPs</a:t>
                      </a:r>
                    </a:p>
                  </a:txBody>
                  <a:tcPr marL="73081" marR="73081" marT="36541" marB="3654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60A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endParaRPr lang="en-GB" sz="1200" b="0"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Now Live</a:t>
                      </a:r>
                    </a:p>
                  </a:txBody>
                  <a:tcPr marL="73081" marR="73081" marT="36541" marB="365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BC80"/>
                    </a:solidFill>
                  </a:tcPr>
                </a:tc>
                <a:extLst>
                  <a:ext uri="{0D108BD9-81ED-4DB2-BD59-A6C34878D82A}">
                    <a16:rowId xmlns:a16="http://schemas.microsoft.com/office/drawing/2014/main" val="3409568306"/>
                  </a:ext>
                </a:extLst>
              </a:tr>
            </a:tbl>
          </a:graphicData>
        </a:graphic>
      </p:graphicFrame>
      <p:grpSp>
        <p:nvGrpSpPr>
          <p:cNvPr id="3" name="Group 2">
            <a:extLst>
              <a:ext uri="{FF2B5EF4-FFF2-40B4-BE49-F238E27FC236}">
                <a16:creationId xmlns:a16="http://schemas.microsoft.com/office/drawing/2014/main" id="{0E4E48BB-2690-944E-D23B-1F0D06F5C7AD}"/>
              </a:ext>
            </a:extLst>
          </p:cNvPr>
          <p:cNvGrpSpPr/>
          <p:nvPr/>
        </p:nvGrpSpPr>
        <p:grpSpPr>
          <a:xfrm>
            <a:off x="509781" y="6352159"/>
            <a:ext cx="8864510" cy="439797"/>
            <a:chOff x="509781" y="6488668"/>
            <a:chExt cx="8864510" cy="439797"/>
          </a:xfrm>
        </p:grpSpPr>
        <p:sp>
          <p:nvSpPr>
            <p:cNvPr id="2" name="TextBox 1">
              <a:extLst>
                <a:ext uri="{FF2B5EF4-FFF2-40B4-BE49-F238E27FC236}">
                  <a16:creationId xmlns:a16="http://schemas.microsoft.com/office/drawing/2014/main" id="{20F34679-3210-ABF0-7053-838E858DD39D}"/>
                </a:ext>
              </a:extLst>
            </p:cNvPr>
            <p:cNvSpPr txBox="1"/>
            <p:nvPr/>
          </p:nvSpPr>
          <p:spPr>
            <a:xfrm>
              <a:off x="509781" y="6488668"/>
              <a:ext cx="847022" cy="261610"/>
            </a:xfrm>
            <a:prstGeom prst="rect">
              <a:avLst/>
            </a:prstGeom>
            <a:noFill/>
          </p:spPr>
          <p:txBody>
            <a:bodyPr wrap="square" rtlCol="0">
              <a:spAutoFit/>
            </a:bodyPr>
            <a:lstStyle/>
            <a:p>
              <a:r>
                <a:rPr lang="en-GB" sz="1100" b="1" dirty="0"/>
                <a:t>Key:</a:t>
              </a:r>
            </a:p>
          </p:txBody>
        </p:sp>
        <p:sp>
          <p:nvSpPr>
            <p:cNvPr id="7" name="Rectangle 6">
              <a:extLst>
                <a:ext uri="{FF2B5EF4-FFF2-40B4-BE49-F238E27FC236}">
                  <a16:creationId xmlns:a16="http://schemas.microsoft.com/office/drawing/2014/main" id="{AA936FFD-6571-25D5-EEC7-F320C9B2F989}"/>
                </a:ext>
              </a:extLst>
            </p:cNvPr>
            <p:cNvSpPr/>
            <p:nvPr/>
          </p:nvSpPr>
          <p:spPr>
            <a:xfrm>
              <a:off x="1203340" y="6544701"/>
              <a:ext cx="567267" cy="200941"/>
            </a:xfrm>
            <a:prstGeom prst="rect">
              <a:avLst/>
            </a:prstGeom>
            <a:solidFill>
              <a:srgbClr val="6FB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37D329A-71A7-F7E2-1D73-1ED81935B18C}"/>
                </a:ext>
              </a:extLst>
            </p:cNvPr>
            <p:cNvSpPr txBox="1"/>
            <p:nvPr/>
          </p:nvSpPr>
          <p:spPr>
            <a:xfrm>
              <a:off x="1785051" y="6506049"/>
              <a:ext cx="2284031" cy="261610"/>
            </a:xfrm>
            <a:prstGeom prst="rect">
              <a:avLst/>
            </a:prstGeom>
            <a:noFill/>
          </p:spPr>
          <p:txBody>
            <a:bodyPr wrap="square" rtlCol="0">
              <a:spAutoFit/>
            </a:bodyPr>
            <a:lstStyle/>
            <a:p>
              <a:r>
                <a:rPr lang="en-GB" sz="1100" dirty="0"/>
                <a:t>Now Available</a:t>
              </a:r>
            </a:p>
          </p:txBody>
        </p:sp>
        <p:sp>
          <p:nvSpPr>
            <p:cNvPr id="9" name="Rectangle 8">
              <a:extLst>
                <a:ext uri="{FF2B5EF4-FFF2-40B4-BE49-F238E27FC236}">
                  <a16:creationId xmlns:a16="http://schemas.microsoft.com/office/drawing/2014/main" id="{A0252AD0-077D-7E40-047E-E672339BF192}"/>
                </a:ext>
              </a:extLst>
            </p:cNvPr>
            <p:cNvSpPr/>
            <p:nvPr/>
          </p:nvSpPr>
          <p:spPr>
            <a:xfrm>
              <a:off x="3894051" y="6536230"/>
              <a:ext cx="567267" cy="200941"/>
            </a:xfrm>
            <a:prstGeom prst="rect">
              <a:avLst/>
            </a:prstGeom>
            <a:solidFill>
              <a:srgbClr val="6BC4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D2BA35-FD47-4B66-75DE-8F2F4D35F538}"/>
                </a:ext>
              </a:extLst>
            </p:cNvPr>
            <p:cNvSpPr txBox="1"/>
            <p:nvPr/>
          </p:nvSpPr>
          <p:spPr>
            <a:xfrm>
              <a:off x="4531820" y="6497578"/>
              <a:ext cx="2492133" cy="430887"/>
            </a:xfrm>
            <a:prstGeom prst="rect">
              <a:avLst/>
            </a:prstGeom>
            <a:noFill/>
          </p:spPr>
          <p:txBody>
            <a:bodyPr wrap="square" rtlCol="0">
              <a:spAutoFit/>
            </a:bodyPr>
            <a:lstStyle/>
            <a:p>
              <a:r>
                <a:rPr lang="en-GB" sz="1100" dirty="0"/>
                <a:t>Phase 1 from September onwards</a:t>
              </a:r>
            </a:p>
            <a:p>
              <a:endParaRPr lang="en-GB" sz="1100" dirty="0"/>
            </a:p>
          </p:txBody>
        </p:sp>
        <p:sp>
          <p:nvSpPr>
            <p:cNvPr id="11" name="Rectangle 10">
              <a:extLst>
                <a:ext uri="{FF2B5EF4-FFF2-40B4-BE49-F238E27FC236}">
                  <a16:creationId xmlns:a16="http://schemas.microsoft.com/office/drawing/2014/main" id="{56081B12-3C97-54D7-5D58-148851E95105}"/>
                </a:ext>
              </a:extLst>
            </p:cNvPr>
            <p:cNvSpPr/>
            <p:nvPr/>
          </p:nvSpPr>
          <p:spPr>
            <a:xfrm>
              <a:off x="6789655" y="6536229"/>
              <a:ext cx="567267" cy="2009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61E1B91-F57E-11F0-17DA-13A5EED7B968}"/>
                </a:ext>
              </a:extLst>
            </p:cNvPr>
            <p:cNvSpPr txBox="1"/>
            <p:nvPr/>
          </p:nvSpPr>
          <p:spPr>
            <a:xfrm>
              <a:off x="7410213" y="6506041"/>
              <a:ext cx="1964078" cy="261610"/>
            </a:xfrm>
            <a:prstGeom prst="rect">
              <a:avLst/>
            </a:prstGeom>
            <a:noFill/>
          </p:spPr>
          <p:txBody>
            <a:bodyPr wrap="square" rtlCol="0">
              <a:spAutoFit/>
            </a:bodyPr>
            <a:lstStyle/>
            <a:p>
              <a:r>
                <a:rPr lang="en-GB" sz="1100" dirty="0"/>
                <a:t>Not available in local systems</a:t>
              </a:r>
            </a:p>
          </p:txBody>
        </p:sp>
      </p:grpSp>
      <p:pic>
        <p:nvPicPr>
          <p:cNvPr id="20" name="Picture 19" descr="A logo with colorful dots&#10;&#10;Description automatically generated">
            <a:extLst>
              <a:ext uri="{FF2B5EF4-FFF2-40B4-BE49-F238E27FC236}">
                <a16:creationId xmlns:a16="http://schemas.microsoft.com/office/drawing/2014/main" id="{33C7DB1A-BDB7-917C-8BEE-9F9CD11BE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pic>
        <p:nvPicPr>
          <p:cNvPr id="21" name="Picture 20" descr="A close-up of a white background&#10;&#10;Description automatically generated">
            <a:extLst>
              <a:ext uri="{FF2B5EF4-FFF2-40B4-BE49-F238E27FC236}">
                <a16:creationId xmlns:a16="http://schemas.microsoft.com/office/drawing/2014/main" id="{C716D7B4-2718-EDC2-577F-D011A0DAA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14" name="TextBox 13">
            <a:extLst>
              <a:ext uri="{FF2B5EF4-FFF2-40B4-BE49-F238E27FC236}">
                <a16:creationId xmlns:a16="http://schemas.microsoft.com/office/drawing/2014/main" id="{8EB57FC9-6CAA-0BA8-CB3C-2B940EB3B745}"/>
              </a:ext>
            </a:extLst>
          </p:cNvPr>
          <p:cNvSpPr txBox="1"/>
          <p:nvPr/>
        </p:nvSpPr>
        <p:spPr>
          <a:xfrm>
            <a:off x="195210" y="937309"/>
            <a:ext cx="11132288" cy="369332"/>
          </a:xfrm>
          <a:prstGeom prst="rect">
            <a:avLst/>
          </a:prstGeom>
          <a:noFill/>
        </p:spPr>
        <p:txBody>
          <a:bodyPr wrap="square" rtlCol="0">
            <a:spAutoFit/>
          </a:bodyPr>
          <a:lstStyle/>
          <a:p>
            <a:pPr>
              <a:spcBef>
                <a:spcPts val="2500"/>
              </a:spcBef>
              <a:spcAft>
                <a:spcPts val="1200"/>
              </a:spcAft>
            </a:pPr>
            <a:r>
              <a:rPr lang="en-GB"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rPr>
              <a:t>Shared Care Record data visibility matrix</a:t>
            </a:r>
            <a:endParaRPr lang="en-GB" sz="1800" b="1"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8C7AE26-7DA7-97FA-E8F2-03F09F286ABC}"/>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a:t>
            </a: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71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5">
            <a:extLst>
              <a:ext uri="{FF2B5EF4-FFF2-40B4-BE49-F238E27FC236}">
                <a16:creationId xmlns:a16="http://schemas.microsoft.com/office/drawing/2014/main" id="{11311CF0-3E0E-BB08-4186-0F116B3843D4}"/>
              </a:ext>
            </a:extLst>
          </p:cNvPr>
          <p:cNvGraphicFramePr>
            <a:graphicFrameLocks noGrp="1"/>
          </p:cNvGraphicFramePr>
          <p:nvPr>
            <p:extLst>
              <p:ext uri="{D42A27DB-BD31-4B8C-83A1-F6EECF244321}">
                <p14:modId xmlns:p14="http://schemas.microsoft.com/office/powerpoint/2010/main" val="2808590789"/>
              </p:ext>
            </p:extLst>
          </p:nvPr>
        </p:nvGraphicFramePr>
        <p:xfrm>
          <a:off x="363314" y="1386711"/>
          <a:ext cx="11578975" cy="5201920"/>
        </p:xfrm>
        <a:graphic>
          <a:graphicData uri="http://schemas.openxmlformats.org/drawingml/2006/table">
            <a:tbl>
              <a:tblPr firstRow="1" bandRow="1">
                <a:tableStyleId>{5C22544A-7EE6-4342-B048-85BDC9FD1C3A}</a:tableStyleId>
              </a:tblPr>
              <a:tblGrid>
                <a:gridCol w="2315795">
                  <a:extLst>
                    <a:ext uri="{9D8B030D-6E8A-4147-A177-3AD203B41FA5}">
                      <a16:colId xmlns:a16="http://schemas.microsoft.com/office/drawing/2014/main" val="244213610"/>
                    </a:ext>
                  </a:extLst>
                </a:gridCol>
                <a:gridCol w="2315795">
                  <a:extLst>
                    <a:ext uri="{9D8B030D-6E8A-4147-A177-3AD203B41FA5}">
                      <a16:colId xmlns:a16="http://schemas.microsoft.com/office/drawing/2014/main" val="125307996"/>
                    </a:ext>
                  </a:extLst>
                </a:gridCol>
                <a:gridCol w="2315795">
                  <a:extLst>
                    <a:ext uri="{9D8B030D-6E8A-4147-A177-3AD203B41FA5}">
                      <a16:colId xmlns:a16="http://schemas.microsoft.com/office/drawing/2014/main" val="3510117766"/>
                    </a:ext>
                  </a:extLst>
                </a:gridCol>
                <a:gridCol w="2315795">
                  <a:extLst>
                    <a:ext uri="{9D8B030D-6E8A-4147-A177-3AD203B41FA5}">
                      <a16:colId xmlns:a16="http://schemas.microsoft.com/office/drawing/2014/main" val="1399070442"/>
                    </a:ext>
                  </a:extLst>
                </a:gridCol>
                <a:gridCol w="2315795">
                  <a:extLst>
                    <a:ext uri="{9D8B030D-6E8A-4147-A177-3AD203B41FA5}">
                      <a16:colId xmlns:a16="http://schemas.microsoft.com/office/drawing/2014/main" val="2716174391"/>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Understanding GP connect </a:t>
                      </a:r>
                      <a:endPar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879040210"/>
                  </a:ext>
                </a:extLst>
              </a:tr>
              <a:tr h="370840">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Summary:</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Emergency Codes </a:t>
                      </a:r>
                      <a:r>
                        <a:rPr lang="en-GB" sz="15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3</a:t>
                      </a:r>
                      <a:endPar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Last 3 Encounters</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Active Problems and Issues</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Major Inactive Problems and Issues</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Current Allergies and Adverse Reactions</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Acute Medication (Last 12 Months)</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Current Repeat Medications</a:t>
                      </a:r>
                      <a:endParaRPr lang="en-GB" sz="15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Encounters:</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Planned encounters - such as pre-arranged appointments with a GP</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Unplanned encounters - such as at an out of hours clinic and those unrecorded through appointment module(s)</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Direct encounters - such as a face-to-face session with a GP</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Indirect encounters - such as a GP reviewing and updating a patient record on receipt of some test results</a:t>
                      </a:r>
                      <a:endParaRPr lang="en-GB" sz="15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Clinical Items:</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To allow a clinician to view a history of items relating to the health and wellbeing of a patient. Examples of this type of information include history.</a:t>
                      </a:r>
                      <a:endParaRPr lang="en-GB" sz="15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Allergies and Adverse Reactions</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2000"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To provide the clinician with a list of patient allergies to enable safe prescribing and treatment recommendations for a patient.</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Contains two subsections:</a:t>
                      </a:r>
                    </a:p>
                    <a:p>
                      <a:pPr lvl="0"/>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Current Allergies and Adverse Reactions, sorted by Start Date descending</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Historical Allergies and Adverse Reactions, sorted by End Date descending</a:t>
                      </a:r>
                      <a:endParaRPr lang="en-GB" sz="15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Problems &amp; Issues:</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Information about a patient’s significant problems and issues which will inform or may have previously informed the clinical significant to a patient that impacts their health or wellbeing. It includes disease, surgery, and social issues such as bereavement</a:t>
                      </a:r>
                    </a:p>
                    <a:p>
                      <a:endParaRPr lang="en-GB" sz="16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85758418"/>
                  </a:ext>
                </a:extLst>
              </a:tr>
            </a:tbl>
          </a:graphicData>
        </a:graphic>
      </p:graphicFrame>
      <p:pic>
        <p:nvPicPr>
          <p:cNvPr id="23" name="Picture 22" descr="A logo with colorful dots&#10;&#10;Description automatically generated">
            <a:extLst>
              <a:ext uri="{FF2B5EF4-FFF2-40B4-BE49-F238E27FC236}">
                <a16:creationId xmlns:a16="http://schemas.microsoft.com/office/drawing/2014/main" id="{4CD7725A-1CDA-66BF-266E-017D85B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pic>
        <p:nvPicPr>
          <p:cNvPr id="24" name="Picture 23" descr="A close-up of a white background&#10;&#10;Description automatically generated">
            <a:extLst>
              <a:ext uri="{FF2B5EF4-FFF2-40B4-BE49-F238E27FC236}">
                <a16:creationId xmlns:a16="http://schemas.microsoft.com/office/drawing/2014/main" id="{4767DBB9-EAB4-BFAC-DC3B-64CC972E5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2" name="Rectangle 1">
            <a:extLst>
              <a:ext uri="{FF2B5EF4-FFF2-40B4-BE49-F238E27FC236}">
                <a16:creationId xmlns:a16="http://schemas.microsoft.com/office/drawing/2014/main" id="{A328576C-8CF6-732C-FF7C-DEB856328F22}"/>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a:t>
            </a: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3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5">
            <a:extLst>
              <a:ext uri="{FF2B5EF4-FFF2-40B4-BE49-F238E27FC236}">
                <a16:creationId xmlns:a16="http://schemas.microsoft.com/office/drawing/2014/main" id="{11311CF0-3E0E-BB08-4186-0F116B3843D4}"/>
              </a:ext>
            </a:extLst>
          </p:cNvPr>
          <p:cNvGraphicFramePr>
            <a:graphicFrameLocks noGrp="1"/>
          </p:cNvGraphicFramePr>
          <p:nvPr>
            <p:extLst>
              <p:ext uri="{D42A27DB-BD31-4B8C-83A1-F6EECF244321}">
                <p14:modId xmlns:p14="http://schemas.microsoft.com/office/powerpoint/2010/main" val="646405917"/>
              </p:ext>
            </p:extLst>
          </p:nvPr>
        </p:nvGraphicFramePr>
        <p:xfrm>
          <a:off x="410966" y="1166819"/>
          <a:ext cx="11578975" cy="5395595"/>
        </p:xfrm>
        <a:graphic>
          <a:graphicData uri="http://schemas.openxmlformats.org/drawingml/2006/table">
            <a:tbl>
              <a:tblPr firstRow="1" bandRow="1">
                <a:tableStyleId>{5C22544A-7EE6-4342-B048-85BDC9FD1C3A}</a:tableStyleId>
              </a:tblPr>
              <a:tblGrid>
                <a:gridCol w="2917861">
                  <a:extLst>
                    <a:ext uri="{9D8B030D-6E8A-4147-A177-3AD203B41FA5}">
                      <a16:colId xmlns:a16="http://schemas.microsoft.com/office/drawing/2014/main" val="244213610"/>
                    </a:ext>
                  </a:extLst>
                </a:gridCol>
                <a:gridCol w="1713729">
                  <a:extLst>
                    <a:ext uri="{9D8B030D-6E8A-4147-A177-3AD203B41FA5}">
                      <a16:colId xmlns:a16="http://schemas.microsoft.com/office/drawing/2014/main" val="125307996"/>
                    </a:ext>
                  </a:extLst>
                </a:gridCol>
                <a:gridCol w="2315795">
                  <a:extLst>
                    <a:ext uri="{9D8B030D-6E8A-4147-A177-3AD203B41FA5}">
                      <a16:colId xmlns:a16="http://schemas.microsoft.com/office/drawing/2014/main" val="3510117766"/>
                    </a:ext>
                  </a:extLst>
                </a:gridCol>
                <a:gridCol w="2315795">
                  <a:extLst>
                    <a:ext uri="{9D8B030D-6E8A-4147-A177-3AD203B41FA5}">
                      <a16:colId xmlns:a16="http://schemas.microsoft.com/office/drawing/2014/main" val="1399070442"/>
                    </a:ext>
                  </a:extLst>
                </a:gridCol>
                <a:gridCol w="2315795">
                  <a:extLst>
                    <a:ext uri="{9D8B030D-6E8A-4147-A177-3AD203B41FA5}">
                      <a16:colId xmlns:a16="http://schemas.microsoft.com/office/drawing/2014/main" val="2716174391"/>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Understanding GP connect </a:t>
                      </a:r>
                      <a:endPar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879040210"/>
                  </a:ext>
                </a:extLst>
              </a:tr>
              <a:tr h="370840">
                <a:tc>
                  <a:txBody>
                    <a:bodyPr/>
                    <a:lstStyle/>
                    <a:p>
                      <a:pPr>
                        <a:lnSpc>
                          <a:spcPct val="107000"/>
                        </a:lnSpc>
                        <a:spcAft>
                          <a:spcPts val="800"/>
                        </a:spcAft>
                      </a:pPr>
                      <a:r>
                        <a:rPr lang="en-GB" sz="1800" b="1"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Medications:</a:t>
                      </a:r>
                      <a:endParaRPr lang="en-GB" sz="14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500" kern="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Acute Medication (Last 12 Months) 1, sorted by Start Date descending</a:t>
                      </a:r>
                      <a:endParaRPr lang="en-GB" sz="15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500" kern="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Current Repeat Medication 1, sorted by Start Date descending</a:t>
                      </a:r>
                      <a:endParaRPr lang="en-GB" sz="15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500" kern="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Discontinued Repeat Medication 1, sorted by Last Issued Date descending</a:t>
                      </a:r>
                      <a:endParaRPr lang="en-GB" sz="15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500" kern="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All Medication 2, grouped by Medication Item(for example, Ibuprofen 400mg tablets) and sorted by Start Date descending</a:t>
                      </a:r>
                      <a:endParaRPr lang="en-GB" sz="15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500" kern="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All Medication Issues 2, grouped by Medication Item(for example, Ibuprofen 400mg tablets) and sorted by Issue Date</a:t>
                      </a:r>
                      <a:endParaRPr lang="en-GB" sz="15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Referrals:</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400"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Details of any request for transfer of care or request to provide assessment/treatment or clinical advice</a:t>
                      </a:r>
                      <a:endParaRPr lang="en-GB" sz="15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Observations:</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To enable the clinician to view and compare chronological data pertaining to a patient’s physical condition.</a:t>
                      </a:r>
                      <a:endParaRPr lang="en-GB" sz="15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nSpc>
                          <a:spcPct val="107000"/>
                        </a:lnSpc>
                        <a:spcAft>
                          <a:spcPts val="800"/>
                        </a:spcAft>
                      </a:pPr>
                      <a:r>
                        <a:rPr lang="en-GB" sz="1800" b="1"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Immunisations:</a:t>
                      </a:r>
                      <a:endParaRPr lang="en-GB" sz="14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500" kern="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To provide the health care professional with information about any immunisations that have been administered to the patient. Vaccinations vaccination-related information such as flu vaccine declined.</a:t>
                      </a:r>
                      <a:endParaRPr lang="en-GB" sz="150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r>
                        <a:rPr lang="en-GB" sz="1800" b="1" kern="1200" dirty="0">
                          <a:solidFill>
                            <a:schemeClr val="tx1">
                              <a:lumMod val="65000"/>
                              <a:lumOff val="35000"/>
                            </a:schemeClr>
                          </a:solidFill>
                          <a:effectLst/>
                          <a:latin typeface="Arial" panose="020B0604020202020204" pitchFamily="34" charset="0"/>
                          <a:ea typeface="+mn-ea"/>
                          <a:cs typeface="Arial" panose="020B0604020202020204" pitchFamily="34" charset="0"/>
                        </a:rPr>
                        <a:t>Administrative Items:</a:t>
                      </a:r>
                      <a:endParaRPr lang="en-GB" sz="18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r>
                        <a:rPr lang="en-GB" sz="1400"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p>
                      <a:r>
                        <a:rPr lang="en-GB" sz="1500" kern="1200" dirty="0">
                          <a:solidFill>
                            <a:schemeClr val="tx1">
                              <a:lumMod val="65000"/>
                              <a:lumOff val="35000"/>
                            </a:schemeClr>
                          </a:solidFill>
                          <a:effectLst/>
                          <a:latin typeface="Arial" panose="020B0604020202020204" pitchFamily="34" charset="0"/>
                          <a:ea typeface="+mn-ea"/>
                          <a:cs typeface="Arial" panose="020B0604020202020204" pitchFamily="34" charset="0"/>
                        </a:rPr>
                        <a:t>To provide information for the health care teams on the recorded management and administrative processes and activity to support such as scheduling and administering clinical care encounters, clinical communication with other care organisations, administering and monitoring medication administration and call/recall for care</a:t>
                      </a:r>
                      <a:endParaRPr lang="en-GB" sz="1500" dirty="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196403072"/>
                  </a:ext>
                </a:extLst>
              </a:tr>
            </a:tbl>
          </a:graphicData>
        </a:graphic>
      </p:graphicFrame>
      <p:pic>
        <p:nvPicPr>
          <p:cNvPr id="2" name="Picture 1" descr="A logo with colorful dots&#10;&#10;Description automatically generated">
            <a:extLst>
              <a:ext uri="{FF2B5EF4-FFF2-40B4-BE49-F238E27FC236}">
                <a16:creationId xmlns:a16="http://schemas.microsoft.com/office/drawing/2014/main" id="{0A9338F7-1C49-74C0-2434-5D7CD0BAF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6" y="204980"/>
            <a:ext cx="1369648" cy="763961"/>
          </a:xfrm>
          <a:prstGeom prst="rect">
            <a:avLst/>
          </a:prstGeom>
        </p:spPr>
      </p:pic>
      <p:pic>
        <p:nvPicPr>
          <p:cNvPr id="3" name="Picture 2" descr="A close-up of a white background&#10;&#10;Description automatically generated">
            <a:extLst>
              <a:ext uri="{FF2B5EF4-FFF2-40B4-BE49-F238E27FC236}">
                <a16:creationId xmlns:a16="http://schemas.microsoft.com/office/drawing/2014/main" id="{F913BE7E-4C54-1778-81FD-B42CEC963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6" y="124534"/>
            <a:ext cx="2806262" cy="814006"/>
          </a:xfrm>
          <a:prstGeom prst="rect">
            <a:avLst/>
          </a:prstGeom>
        </p:spPr>
      </p:pic>
      <p:sp>
        <p:nvSpPr>
          <p:cNvPr id="4" name="Rectangle 3">
            <a:extLst>
              <a:ext uri="{FF2B5EF4-FFF2-40B4-BE49-F238E27FC236}">
                <a16:creationId xmlns:a16="http://schemas.microsoft.com/office/drawing/2014/main" id="{A850BA7D-0DA8-83A9-E2EF-413F0A53503E}"/>
              </a:ext>
            </a:extLst>
          </p:cNvPr>
          <p:cNvSpPr/>
          <p:nvPr/>
        </p:nvSpPr>
        <p:spPr>
          <a:xfrm>
            <a:off x="3168713" y="246598"/>
            <a:ext cx="6586087" cy="553998"/>
          </a:xfrm>
          <a:prstGeom prst="rect">
            <a:avLst/>
          </a:prstGeom>
          <a:solidFill>
            <a:srgbClr val="7B4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This document was last updated: 26 February 2025</a:t>
            </a: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For the latest version, always refer to </a:t>
            </a:r>
            <a:r>
              <a:rPr lang="en-GB" sz="1400" dirty="0">
                <a:solidFill>
                  <a:schemeClr val="bg1"/>
                </a:solidFill>
                <a:latin typeface="Arial" panose="020B0604020202020204" pitchFamily="34" charset="0"/>
                <a:cs typeface="Arial" panose="020B0604020202020204" pitchFamily="34" charset="0"/>
              </a:rPr>
              <a:t>the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MSE ICS website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382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1CBB836DBD824D8372BA0AD47C994D" ma:contentTypeVersion="18" ma:contentTypeDescription="Create a new document." ma:contentTypeScope="" ma:versionID="7411cc64379501aa403b302a4d16a0e8">
  <xsd:schema xmlns:xsd="http://www.w3.org/2001/XMLSchema" xmlns:xs="http://www.w3.org/2001/XMLSchema" xmlns:p="http://schemas.microsoft.com/office/2006/metadata/properties" xmlns:ns1="http://schemas.microsoft.com/sharepoint/v3" xmlns:ns2="633bd5cf-3523-47ae-a6a8-716c1d934a70" xmlns:ns3="fe076c37-8d4f-4344-b958-1743506f93b7" targetNamespace="http://schemas.microsoft.com/office/2006/metadata/properties" ma:root="true" ma:fieldsID="9bbc42bd4a681b2a917e9ae4e0f518d2" ns1:_="" ns2:_="" ns3:_="">
    <xsd:import namespace="http://schemas.microsoft.com/sharepoint/v3"/>
    <xsd:import namespace="633bd5cf-3523-47ae-a6a8-716c1d934a70"/>
    <xsd:import namespace="fe076c37-8d4f-4344-b958-1743506f93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bd5cf-3523-47ae-a6a8-716c1d934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076c37-8d4f-4344-b958-1743506f93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8abfb2f-eb7c-48f4-91be-740f202273fd}" ma:internalName="TaxCatchAll" ma:showField="CatchAllData" ma:web="fe076c37-8d4f-4344-b958-1743506f93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e076c37-8d4f-4344-b958-1743506f93b7">
      <UserInfo>
        <DisplayName>SACHDEV, Sanjay (NHS MID AND SOUTH ESSEX ICB - 99E)</DisplayName>
        <AccountId>131</AccountId>
        <AccountType/>
      </UserInfo>
      <UserInfo>
        <DisplayName>NELLIST, Joe (NHS MID AND SOUTH ESSEX ICB - 06Q)</DisplayName>
        <AccountId>38</AccountId>
        <AccountType/>
      </UserInfo>
    </SharedWithUsers>
    <_ip_UnifiedCompliancePolicyUIAction xmlns="http://schemas.microsoft.com/sharepoint/v3" xsi:nil="true"/>
    <_ip_UnifiedCompliancePolicyProperties xmlns="http://schemas.microsoft.com/sharepoint/v3" xsi:nil="true"/>
    <TaxCatchAll xmlns="fe076c37-8d4f-4344-b958-1743506f93b7" xsi:nil="true"/>
    <lcf76f155ced4ddcb4097134ff3c332f xmlns="633bd5cf-3523-47ae-a6a8-716c1d934a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16F560-EF2D-4DD9-86A9-6E0C2B1A2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3bd5cf-3523-47ae-a6a8-716c1d934a70"/>
    <ds:schemaRef ds:uri="fe076c37-8d4f-4344-b958-1743506f9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45D384-BB10-46CC-B0E3-5DA1BE467D92}">
  <ds:schemaRefs>
    <ds:schemaRef ds:uri="http://schemas.microsoft.com/office/2006/metadata/properties"/>
    <ds:schemaRef ds:uri="http://schemas.microsoft.com/office/infopath/2007/PartnerControls"/>
    <ds:schemaRef ds:uri="fe076c37-8d4f-4344-b958-1743506f93b7"/>
    <ds:schemaRef ds:uri="http://schemas.microsoft.com/sharepoint/v3"/>
    <ds:schemaRef ds:uri="633bd5cf-3523-47ae-a6a8-716c1d934a70"/>
  </ds:schemaRefs>
</ds:datastoreItem>
</file>

<file path=customXml/itemProps3.xml><?xml version="1.0" encoding="utf-8"?>
<ds:datastoreItem xmlns:ds="http://schemas.openxmlformats.org/officeDocument/2006/customXml" ds:itemID="{29ED3138-853E-411A-9713-DE37022591DE}">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2665</TotalTime>
  <Words>2005</Words>
  <Application>Microsoft Office PowerPoint</Application>
  <PresentationFormat>Widescreen</PresentationFormat>
  <Paragraphs>351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BURTON, Joanne (NHS MID AND SOUTH ESSEX ICB - 06Q)</dc:creator>
  <cp:lastModifiedBy>NELLIST, Joe (NHS MID AND SOUTH ESSEX ICB - 06Q)</cp:lastModifiedBy>
  <cp:revision>61</cp:revision>
  <dcterms:created xsi:type="dcterms:W3CDTF">2024-02-07T09:23:52Z</dcterms:created>
  <dcterms:modified xsi:type="dcterms:W3CDTF">2025-02-26T14:05:32Z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0x010100F41CBB836DBD824D8372BA0AD47C994D</vt:lpwstr>
  </property>
  <property fmtid="{D5CDD505-2E9C-101B-9397-08002B2CF9AE}" pid="3" name="MediaServiceImageTags">
    <vt:lpwstr/>
  </property>
</Properties>
</file>