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</p:sldMasterIdLst>
  <p:notesMasterIdLst>
    <p:notesMasterId r:id="rId6"/>
  </p:notesMasterIdLst>
  <p:sldIdLst>
    <p:sldId id="2134593204" r:id="rId3"/>
    <p:sldId id="3737" r:id="rId4"/>
    <p:sldId id="2134593205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>
        <p:scale>
          <a:sx n="125" d="100"/>
          <a:sy n="125" d="100"/>
        </p:scale>
        <p:origin x="-1373" y="-12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0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E661559-E6FC-47A1-93BB-AA7D699D88F4}" type="datetimeFigureOut">
              <a:rPr lang="en-GB" smtClean="0"/>
              <a:t>09/10/2024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6B132C4-11A0-40CF-BC87-9277ABE2990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599483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4774E1C-65AD-074E-99FD-D6D30A56A66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782099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2.png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.png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2.png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18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2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.png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2.png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2.xml"/></Relationships>
</file>

<file path=ppt/slideLayouts/_rels/slideLayout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18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FD4272-B5E6-4D2E-9912-DBB3C6D51A2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4C044FF-5977-4BC9-97BB-D96D3A50B17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A906315-AAE6-4F1B-A95A-7A7D7C5CC1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14401E-7109-4726-AD05-7F916A2A9EFF}" type="datetimeFigureOut">
              <a:rPr lang="en-GB" smtClean="0"/>
              <a:t>09/10/2024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1712950-84F4-4C28-A12E-181BFB448F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9FE458-FE8F-4812-9AD3-F7B37A5B94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B45E5-7B66-4B7E-89C6-C3F96D20DCF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996324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75D9F4-2193-4B31-9B61-594BD57050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32AC60B-1703-4D04-A41F-777FACB201C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0D60ED6-397D-4879-8474-43508A6531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14401E-7109-4726-AD05-7F916A2A9EFF}" type="datetimeFigureOut">
              <a:rPr lang="en-GB" smtClean="0"/>
              <a:t>09/10/2024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E5AA44D-2E87-4CC2-93A9-DF07395EE9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1FDCC7-412F-4BC2-AC54-23357AEA96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B45E5-7B66-4B7E-89C6-C3F96D20DCF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557187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8AEC9E3-13B0-4D1F-9133-3048D384F05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7D9404D-A91C-4860-A89C-507949A573F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2D043A5-67D2-456A-8A1E-1ABEEDA980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14401E-7109-4726-AD05-7F916A2A9EFF}" type="datetimeFigureOut">
              <a:rPr lang="en-GB" smtClean="0"/>
              <a:t>09/10/2024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FC5053D-1321-409A-9720-D8E76B1C07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16D891-BF1F-4E5B-8763-5B9EF027CC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B45E5-7B66-4B7E-89C6-C3F96D20DCF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7514470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9659623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8BED822A-78A3-6960-9762-FEDC4C3F9473}"/>
              </a:ext>
            </a:extLst>
          </p:cNvPr>
          <p:cNvSpPr/>
          <p:nvPr userDrawn="1"/>
        </p:nvSpPr>
        <p:spPr>
          <a:xfrm>
            <a:off x="-196138" y="-16476"/>
            <a:ext cx="12385964" cy="7072746"/>
          </a:xfrm>
          <a:prstGeom prst="rect">
            <a:avLst/>
          </a:prstGeom>
          <a:solidFill>
            <a:srgbClr val="005EB8"/>
          </a:solidFill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" name="Picture 19" descr="Logo&#10;&#10;Description automatically generated with medium confidence">
            <a:extLst>
              <a:ext uri="{FF2B5EF4-FFF2-40B4-BE49-F238E27FC236}">
                <a16:creationId xmlns:a16="http://schemas.microsoft.com/office/drawing/2014/main" id="{94416F5F-2E0A-8AFF-71BF-C52E694D4F7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30119" y="503022"/>
            <a:ext cx="2693532" cy="708259"/>
          </a:xfrm>
          <a:prstGeom prst="rect">
            <a:avLst/>
          </a:prstGeom>
        </p:spPr>
      </p:pic>
      <p:grpSp>
        <p:nvGrpSpPr>
          <p:cNvPr id="24" name="Group 23">
            <a:extLst>
              <a:ext uri="{FF2B5EF4-FFF2-40B4-BE49-F238E27FC236}">
                <a16:creationId xmlns:a16="http://schemas.microsoft.com/office/drawing/2014/main" id="{351B3451-126F-9D3A-1C8F-213FE472ED5F}"/>
              </a:ext>
            </a:extLst>
          </p:cNvPr>
          <p:cNvGrpSpPr/>
          <p:nvPr userDrawn="1"/>
        </p:nvGrpSpPr>
        <p:grpSpPr>
          <a:xfrm>
            <a:off x="8330507" y="6051290"/>
            <a:ext cx="3393144" cy="720000"/>
            <a:chOff x="7193280" y="4982685"/>
            <a:chExt cx="3393144" cy="720000"/>
          </a:xfrm>
        </p:grpSpPr>
        <p:pic>
          <p:nvPicPr>
            <p:cNvPr id="8" name="Picture 7" descr="A light bulb with a yellow circle and text&#10;&#10;Description automatically generated">
              <a:extLst>
                <a:ext uri="{FF2B5EF4-FFF2-40B4-BE49-F238E27FC236}">
                  <a16:creationId xmlns:a16="http://schemas.microsoft.com/office/drawing/2014/main" id="{D69294DA-4918-BE4D-8441-2EBFF64B645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8975376" y="4982685"/>
              <a:ext cx="720000" cy="720000"/>
            </a:xfrm>
            <a:prstGeom prst="rect">
              <a:avLst/>
            </a:prstGeom>
          </p:spPr>
        </p:pic>
        <p:pic>
          <p:nvPicPr>
            <p:cNvPr id="10" name="Picture 9" descr="A logo of a person sitting in a lotus position&#10;&#10;Description automatically generated">
              <a:extLst>
                <a:ext uri="{FF2B5EF4-FFF2-40B4-BE49-F238E27FC236}">
                  <a16:creationId xmlns:a16="http://schemas.microsoft.com/office/drawing/2014/main" id="{1DC711F2-F02F-CFB3-080A-7F365CB8CFC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/>
            <a:stretch>
              <a:fillRect/>
            </a:stretch>
          </p:blipFill>
          <p:spPr>
            <a:xfrm>
              <a:off x="9866424" y="4982685"/>
              <a:ext cx="720000" cy="720000"/>
            </a:xfrm>
            <a:prstGeom prst="rect">
              <a:avLst/>
            </a:prstGeom>
          </p:spPr>
        </p:pic>
        <p:pic>
          <p:nvPicPr>
            <p:cNvPr id="12" name="Picture 11" descr="A white circle with black and white handshake and text&#10;&#10;Description automatically generated">
              <a:extLst>
                <a:ext uri="{FF2B5EF4-FFF2-40B4-BE49-F238E27FC236}">
                  <a16:creationId xmlns:a16="http://schemas.microsoft.com/office/drawing/2014/main" id="{776542E5-ECE9-D8DD-7945-915E105A325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/>
            <a:stretch>
              <a:fillRect/>
            </a:stretch>
          </p:blipFill>
          <p:spPr>
            <a:xfrm>
              <a:off x="7193280" y="4982685"/>
              <a:ext cx="720000" cy="720000"/>
            </a:xfrm>
            <a:prstGeom prst="rect">
              <a:avLst/>
            </a:prstGeom>
          </p:spPr>
        </p:pic>
        <p:pic>
          <p:nvPicPr>
            <p:cNvPr id="14" name="Picture 13" descr="A white circle with black text and black text and a green circle with hands touching it&#10;&#10;Description automatically generated">
              <a:extLst>
                <a:ext uri="{FF2B5EF4-FFF2-40B4-BE49-F238E27FC236}">
                  <a16:creationId xmlns:a16="http://schemas.microsoft.com/office/drawing/2014/main" id="{48777A9C-A33D-7C2A-305E-BA6DFD0DDF5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/>
            <a:stretch>
              <a:fillRect/>
            </a:stretch>
          </p:blipFill>
          <p:spPr>
            <a:xfrm>
              <a:off x="8084328" y="4982685"/>
              <a:ext cx="720000" cy="720000"/>
            </a:xfrm>
            <a:prstGeom prst="rect">
              <a:avLst/>
            </a:prstGeom>
          </p:spPr>
        </p:pic>
      </p:grpSp>
      <p:sp>
        <p:nvSpPr>
          <p:cNvPr id="25" name="Freeform 24">
            <a:extLst>
              <a:ext uri="{FF2B5EF4-FFF2-40B4-BE49-F238E27FC236}">
                <a16:creationId xmlns:a16="http://schemas.microsoft.com/office/drawing/2014/main" id="{E628CDDB-0202-666B-73A9-3EE04935C955}"/>
              </a:ext>
            </a:extLst>
          </p:cNvPr>
          <p:cNvSpPr/>
          <p:nvPr userDrawn="1"/>
        </p:nvSpPr>
        <p:spPr>
          <a:xfrm rot="21388610">
            <a:off x="-249471" y="1533667"/>
            <a:ext cx="5944532" cy="5573818"/>
          </a:xfrm>
          <a:custGeom>
            <a:avLst/>
            <a:gdLst>
              <a:gd name="connsiteX0" fmla="*/ 5944532 w 5944532"/>
              <a:gd name="connsiteY0" fmla="*/ 0 h 5573818"/>
              <a:gd name="connsiteX1" fmla="*/ 3924365 w 5944532"/>
              <a:gd name="connsiteY1" fmla="*/ 5506117 h 5573818"/>
              <a:gd name="connsiteX2" fmla="*/ 3913678 w 5944532"/>
              <a:gd name="connsiteY2" fmla="*/ 5573818 h 5573818"/>
              <a:gd name="connsiteX3" fmla="*/ 2368018 w 5944532"/>
              <a:gd name="connsiteY3" fmla="*/ 5478654 h 5573818"/>
              <a:gd name="connsiteX4" fmla="*/ 2215288 w 5944532"/>
              <a:gd name="connsiteY4" fmla="*/ 5327371 h 5573818"/>
              <a:gd name="connsiteX5" fmla="*/ 326050 w 5944532"/>
              <a:gd name="connsiteY5" fmla="*/ 3700823 h 5573818"/>
              <a:gd name="connsiteX6" fmla="*/ 0 w 5944532"/>
              <a:gd name="connsiteY6" fmla="*/ 3466176 h 5573818"/>
              <a:gd name="connsiteX7" fmla="*/ 142318 w 5944532"/>
              <a:gd name="connsiteY7" fmla="*/ 1154637 h 5573818"/>
              <a:gd name="connsiteX8" fmla="*/ 219639 w 5944532"/>
              <a:gd name="connsiteY8" fmla="*/ 1132743 h 5573818"/>
              <a:gd name="connsiteX9" fmla="*/ 5944532 w 5944532"/>
              <a:gd name="connsiteY9" fmla="*/ 0 h 55738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944532" h="5573818">
                <a:moveTo>
                  <a:pt x="5944532" y="0"/>
                </a:moveTo>
                <a:cubicBezTo>
                  <a:pt x="4710169" y="2131957"/>
                  <a:pt x="4160408" y="4101597"/>
                  <a:pt x="3924365" y="5506117"/>
                </a:cubicBezTo>
                <a:lnTo>
                  <a:pt x="3913678" y="5573818"/>
                </a:lnTo>
                <a:lnTo>
                  <a:pt x="2368018" y="5478654"/>
                </a:lnTo>
                <a:lnTo>
                  <a:pt x="2215288" y="5327371"/>
                </a:lnTo>
                <a:cubicBezTo>
                  <a:pt x="1507403" y="4637753"/>
                  <a:pt x="896189" y="4123423"/>
                  <a:pt x="326050" y="3700823"/>
                </a:cubicBezTo>
                <a:lnTo>
                  <a:pt x="0" y="3466176"/>
                </a:lnTo>
                <a:lnTo>
                  <a:pt x="142318" y="1154637"/>
                </a:lnTo>
                <a:lnTo>
                  <a:pt x="219639" y="1132743"/>
                </a:lnTo>
                <a:cubicBezTo>
                  <a:pt x="1926939" y="660861"/>
                  <a:pt x="3953470" y="217270"/>
                  <a:pt x="5944532" y="0"/>
                </a:cubicBezTo>
                <a:close/>
              </a:path>
            </a:pathLst>
          </a:custGeom>
          <a:solidFill>
            <a:srgbClr val="4288C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dirty="0"/>
          </a:p>
        </p:txBody>
      </p:sp>
      <p:sp>
        <p:nvSpPr>
          <p:cNvPr id="22" name="Subtitle 2">
            <a:extLst>
              <a:ext uri="{FF2B5EF4-FFF2-40B4-BE49-F238E27FC236}">
                <a16:creationId xmlns:a16="http://schemas.microsoft.com/office/drawing/2014/main" id="{298099E5-8194-044A-045D-236700B9744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526619"/>
            <a:ext cx="9144000" cy="690371"/>
          </a:xfrm>
        </p:spPr>
        <p:txBody>
          <a:bodyPr>
            <a:normAutofit/>
          </a:bodyPr>
          <a:lstStyle>
            <a:lvl1pPr marL="0" indent="0" algn="ctr">
              <a:buNone/>
              <a:defRPr sz="3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Click to edit Master subtitle style</a:t>
            </a:r>
            <a:endParaRPr lang="en-US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54C1EE00-80AB-9443-9274-500DC936CE44}"/>
              </a:ext>
            </a:extLst>
          </p:cNvPr>
          <p:cNvSpPr txBox="1"/>
          <p:nvPr userDrawn="1"/>
        </p:nvSpPr>
        <p:spPr>
          <a:xfrm>
            <a:off x="139947" y="6287263"/>
            <a:ext cx="37498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www.midandsouthessex.ics.nhs.uk</a:t>
            </a:r>
            <a:endParaRPr lang="en-GB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Title 5">
            <a:extLst>
              <a:ext uri="{FF2B5EF4-FFF2-40B4-BE49-F238E27FC236}">
                <a16:creationId xmlns:a16="http://schemas.microsoft.com/office/drawing/2014/main" id="{94BAB3F8-94A0-E30B-1FDC-9BA36E5E3A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449514"/>
            <a:ext cx="10515600" cy="927066"/>
          </a:xfrm>
          <a:prstGeom prst="rect">
            <a:avLst/>
          </a:prstGeom>
        </p:spPr>
        <p:txBody>
          <a:bodyPr anchor="ctr">
            <a:noAutofit/>
          </a:bodyPr>
          <a:lstStyle>
            <a:lvl1pPr algn="ctr">
              <a:defRPr sz="6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808558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eneral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A45F88-773C-9FB6-E978-DE48966398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CD796D9-0D6B-D438-3F4E-FBEAB63568FA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838200" y="1808164"/>
            <a:ext cx="10515600" cy="3506622"/>
          </a:xfr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3" name="Freeform 2">
            <a:extLst>
              <a:ext uri="{FF2B5EF4-FFF2-40B4-BE49-F238E27FC236}">
                <a16:creationId xmlns:a16="http://schemas.microsoft.com/office/drawing/2014/main" id="{C05A8A01-2659-52B6-2CE7-17E7558AE090}"/>
              </a:ext>
            </a:extLst>
          </p:cNvPr>
          <p:cNvSpPr/>
          <p:nvPr userDrawn="1"/>
        </p:nvSpPr>
        <p:spPr>
          <a:xfrm>
            <a:off x="0" y="5314785"/>
            <a:ext cx="12192000" cy="1543216"/>
          </a:xfrm>
          <a:custGeom>
            <a:avLst/>
            <a:gdLst>
              <a:gd name="connsiteX0" fmla="*/ 12192000 w 12192000"/>
              <a:gd name="connsiteY0" fmla="*/ 0 h 1543216"/>
              <a:gd name="connsiteX1" fmla="*/ 12192000 w 12192000"/>
              <a:gd name="connsiteY1" fmla="*/ 1543216 h 1543216"/>
              <a:gd name="connsiteX2" fmla="*/ 0 w 12192000"/>
              <a:gd name="connsiteY2" fmla="*/ 1543216 h 1543216"/>
              <a:gd name="connsiteX3" fmla="*/ 0 w 12192000"/>
              <a:gd name="connsiteY3" fmla="*/ 537029 h 1543216"/>
              <a:gd name="connsiteX4" fmla="*/ 726135 w 12192000"/>
              <a:gd name="connsiteY4" fmla="*/ 582595 h 1543216"/>
              <a:gd name="connsiteX5" fmla="*/ 11746408 w 12192000"/>
              <a:gd name="connsiteY5" fmla="*/ 70236 h 15432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192000" h="1543216">
                <a:moveTo>
                  <a:pt x="12192000" y="0"/>
                </a:moveTo>
                <a:lnTo>
                  <a:pt x="12192000" y="1543216"/>
                </a:lnTo>
                <a:lnTo>
                  <a:pt x="0" y="1543216"/>
                </a:lnTo>
                <a:lnTo>
                  <a:pt x="0" y="537029"/>
                </a:lnTo>
                <a:lnTo>
                  <a:pt x="726135" y="582595"/>
                </a:lnTo>
                <a:cubicBezTo>
                  <a:pt x="5003151" y="817334"/>
                  <a:pt x="8758245" y="523103"/>
                  <a:pt x="11746408" y="70236"/>
                </a:cubicBezTo>
                <a:close/>
              </a:path>
            </a:pathLst>
          </a:custGeom>
          <a:solidFill>
            <a:srgbClr val="005EB8"/>
          </a:solidFill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E6FDD57-F4D8-0B10-E283-C659E2059E73}"/>
              </a:ext>
            </a:extLst>
          </p:cNvPr>
          <p:cNvSpPr txBox="1"/>
          <p:nvPr userDrawn="1"/>
        </p:nvSpPr>
        <p:spPr>
          <a:xfrm>
            <a:off x="8378691" y="6354978"/>
            <a:ext cx="37498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www.midandsouthessex.ics.nhs.uk</a:t>
            </a:r>
            <a:endParaRPr lang="en-GB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32A160D0-9634-850D-5785-7D2FA3DE1D20}"/>
              </a:ext>
            </a:extLst>
          </p:cNvPr>
          <p:cNvGrpSpPr/>
          <p:nvPr userDrawn="1"/>
        </p:nvGrpSpPr>
        <p:grpSpPr>
          <a:xfrm>
            <a:off x="10631428" y="5207725"/>
            <a:ext cx="1121329" cy="983904"/>
            <a:chOff x="10631428" y="5207725"/>
            <a:chExt cx="1121329" cy="983904"/>
          </a:xfrm>
        </p:grpSpPr>
        <p:sp>
          <p:nvSpPr>
            <p:cNvPr id="6" name="Freeform 5">
              <a:extLst>
                <a:ext uri="{FF2B5EF4-FFF2-40B4-BE49-F238E27FC236}">
                  <a16:creationId xmlns:a16="http://schemas.microsoft.com/office/drawing/2014/main" id="{9AF84A60-9C3D-9873-1B42-31F6724333EC}"/>
                </a:ext>
              </a:extLst>
            </p:cNvPr>
            <p:cNvSpPr/>
            <p:nvPr userDrawn="1"/>
          </p:nvSpPr>
          <p:spPr>
            <a:xfrm rot="3259821">
              <a:off x="10761300" y="5162374"/>
              <a:ext cx="946105" cy="1036808"/>
            </a:xfrm>
            <a:custGeom>
              <a:avLst/>
              <a:gdLst>
                <a:gd name="connsiteX0" fmla="*/ 0 w 6991350"/>
                <a:gd name="connsiteY0" fmla="*/ 1943100 h 6858000"/>
                <a:gd name="connsiteX1" fmla="*/ 6991350 w 6991350"/>
                <a:gd name="connsiteY1" fmla="*/ 0 h 6858000"/>
                <a:gd name="connsiteX2" fmla="*/ 5200650 w 6991350"/>
                <a:gd name="connsiteY2" fmla="*/ 6858000 h 6858000"/>
                <a:gd name="connsiteX3" fmla="*/ 0 w 6991350"/>
                <a:gd name="connsiteY3" fmla="*/ 1943100 h 6858000"/>
                <a:gd name="connsiteX0" fmla="*/ 0 w 6991350"/>
                <a:gd name="connsiteY0" fmla="*/ 1943100 h 6858000"/>
                <a:gd name="connsiteX1" fmla="*/ 6991350 w 6991350"/>
                <a:gd name="connsiteY1" fmla="*/ 0 h 6858000"/>
                <a:gd name="connsiteX2" fmla="*/ 5200650 w 6991350"/>
                <a:gd name="connsiteY2" fmla="*/ 6858000 h 6858000"/>
                <a:gd name="connsiteX3" fmla="*/ 0 w 6991350"/>
                <a:gd name="connsiteY3" fmla="*/ 1943100 h 6858000"/>
                <a:gd name="connsiteX0" fmla="*/ 0 w 6991350"/>
                <a:gd name="connsiteY0" fmla="*/ 1943100 h 6858000"/>
                <a:gd name="connsiteX1" fmla="*/ 6991350 w 6991350"/>
                <a:gd name="connsiteY1" fmla="*/ 0 h 6858000"/>
                <a:gd name="connsiteX2" fmla="*/ 5200650 w 6991350"/>
                <a:gd name="connsiteY2" fmla="*/ 6858000 h 6858000"/>
                <a:gd name="connsiteX3" fmla="*/ 0 w 6991350"/>
                <a:gd name="connsiteY3" fmla="*/ 1943100 h 6858000"/>
                <a:gd name="connsiteX0" fmla="*/ 0 w 6991350"/>
                <a:gd name="connsiteY0" fmla="*/ 1943100 h 6858000"/>
                <a:gd name="connsiteX1" fmla="*/ 6991350 w 6991350"/>
                <a:gd name="connsiteY1" fmla="*/ 0 h 6858000"/>
                <a:gd name="connsiteX2" fmla="*/ 5200650 w 6991350"/>
                <a:gd name="connsiteY2" fmla="*/ 6858000 h 6858000"/>
                <a:gd name="connsiteX3" fmla="*/ 0 w 6991350"/>
                <a:gd name="connsiteY3" fmla="*/ 1943100 h 6858000"/>
                <a:gd name="connsiteX0" fmla="*/ 0 w 6991350"/>
                <a:gd name="connsiteY0" fmla="*/ 1943100 h 6858000"/>
                <a:gd name="connsiteX1" fmla="*/ 6991350 w 6991350"/>
                <a:gd name="connsiteY1" fmla="*/ 0 h 6858000"/>
                <a:gd name="connsiteX2" fmla="*/ 5200650 w 6991350"/>
                <a:gd name="connsiteY2" fmla="*/ 6858000 h 6858000"/>
                <a:gd name="connsiteX3" fmla="*/ 0 w 6991350"/>
                <a:gd name="connsiteY3" fmla="*/ 1943100 h 6858000"/>
                <a:gd name="connsiteX0" fmla="*/ 0 w 6991350"/>
                <a:gd name="connsiteY0" fmla="*/ 1943100 h 6858000"/>
                <a:gd name="connsiteX1" fmla="*/ 6991350 w 6991350"/>
                <a:gd name="connsiteY1" fmla="*/ 0 h 6858000"/>
                <a:gd name="connsiteX2" fmla="*/ 5200650 w 6991350"/>
                <a:gd name="connsiteY2" fmla="*/ 6858000 h 6858000"/>
                <a:gd name="connsiteX3" fmla="*/ 0 w 6991350"/>
                <a:gd name="connsiteY3" fmla="*/ 1943100 h 6858000"/>
                <a:gd name="connsiteX0" fmla="*/ 0 w 6991350"/>
                <a:gd name="connsiteY0" fmla="*/ 1943100 h 6858000"/>
                <a:gd name="connsiteX1" fmla="*/ 6991350 w 6991350"/>
                <a:gd name="connsiteY1" fmla="*/ 0 h 6858000"/>
                <a:gd name="connsiteX2" fmla="*/ 5200650 w 6991350"/>
                <a:gd name="connsiteY2" fmla="*/ 6858000 h 6858000"/>
                <a:gd name="connsiteX3" fmla="*/ 0 w 6991350"/>
                <a:gd name="connsiteY3" fmla="*/ 1943100 h 6858000"/>
                <a:gd name="connsiteX0" fmla="*/ 0 w 6991350"/>
                <a:gd name="connsiteY0" fmla="*/ 1943100 h 6858000"/>
                <a:gd name="connsiteX1" fmla="*/ 6991350 w 6991350"/>
                <a:gd name="connsiteY1" fmla="*/ 0 h 6858000"/>
                <a:gd name="connsiteX2" fmla="*/ 5200650 w 6991350"/>
                <a:gd name="connsiteY2" fmla="*/ 6858000 h 6858000"/>
                <a:gd name="connsiteX3" fmla="*/ 0 w 6991350"/>
                <a:gd name="connsiteY3" fmla="*/ 1943100 h 6858000"/>
                <a:gd name="connsiteX0" fmla="*/ 0 w 6991350"/>
                <a:gd name="connsiteY0" fmla="*/ 1943100 h 6858000"/>
                <a:gd name="connsiteX1" fmla="*/ 6991350 w 6991350"/>
                <a:gd name="connsiteY1" fmla="*/ 0 h 6858000"/>
                <a:gd name="connsiteX2" fmla="*/ 5200650 w 6991350"/>
                <a:gd name="connsiteY2" fmla="*/ 6858000 h 6858000"/>
                <a:gd name="connsiteX3" fmla="*/ 0 w 6991350"/>
                <a:gd name="connsiteY3" fmla="*/ 1943100 h 6858000"/>
                <a:gd name="connsiteX0" fmla="*/ 0 w 6991350"/>
                <a:gd name="connsiteY0" fmla="*/ 1943100 h 6858000"/>
                <a:gd name="connsiteX1" fmla="*/ 6991350 w 6991350"/>
                <a:gd name="connsiteY1" fmla="*/ 0 h 6858000"/>
                <a:gd name="connsiteX2" fmla="*/ 5200650 w 6991350"/>
                <a:gd name="connsiteY2" fmla="*/ 6858000 h 6858000"/>
                <a:gd name="connsiteX3" fmla="*/ 0 w 6991350"/>
                <a:gd name="connsiteY3" fmla="*/ 1943100 h 6858000"/>
                <a:gd name="connsiteX0" fmla="*/ 0 w 6991350"/>
                <a:gd name="connsiteY0" fmla="*/ 1943100 h 6858000"/>
                <a:gd name="connsiteX1" fmla="*/ 6991350 w 6991350"/>
                <a:gd name="connsiteY1" fmla="*/ 0 h 6858000"/>
                <a:gd name="connsiteX2" fmla="*/ 5200650 w 6991350"/>
                <a:gd name="connsiteY2" fmla="*/ 6858000 h 6858000"/>
                <a:gd name="connsiteX3" fmla="*/ 0 w 6991350"/>
                <a:gd name="connsiteY3" fmla="*/ 1943100 h 6858000"/>
                <a:gd name="connsiteX0" fmla="*/ 0 w 6991350"/>
                <a:gd name="connsiteY0" fmla="*/ 1943100 h 6858000"/>
                <a:gd name="connsiteX1" fmla="*/ 6991350 w 6991350"/>
                <a:gd name="connsiteY1" fmla="*/ 0 h 6858000"/>
                <a:gd name="connsiteX2" fmla="*/ 5200650 w 6991350"/>
                <a:gd name="connsiteY2" fmla="*/ 6858000 h 6858000"/>
                <a:gd name="connsiteX3" fmla="*/ 0 w 6991350"/>
                <a:gd name="connsiteY3" fmla="*/ 1943100 h 6858000"/>
                <a:gd name="connsiteX0" fmla="*/ 0 w 6991350"/>
                <a:gd name="connsiteY0" fmla="*/ 1943100 h 6858000"/>
                <a:gd name="connsiteX1" fmla="*/ 6991350 w 6991350"/>
                <a:gd name="connsiteY1" fmla="*/ 0 h 6858000"/>
                <a:gd name="connsiteX2" fmla="*/ 5200650 w 6991350"/>
                <a:gd name="connsiteY2" fmla="*/ 6858000 h 6858000"/>
                <a:gd name="connsiteX3" fmla="*/ 0 w 6991350"/>
                <a:gd name="connsiteY3" fmla="*/ 1943100 h 6858000"/>
                <a:gd name="connsiteX0" fmla="*/ 0 w 6991350"/>
                <a:gd name="connsiteY0" fmla="*/ 1943100 h 6858000"/>
                <a:gd name="connsiteX1" fmla="*/ 6991350 w 6991350"/>
                <a:gd name="connsiteY1" fmla="*/ 0 h 6858000"/>
                <a:gd name="connsiteX2" fmla="*/ 5200650 w 6991350"/>
                <a:gd name="connsiteY2" fmla="*/ 6858000 h 6858000"/>
                <a:gd name="connsiteX3" fmla="*/ 0 w 6991350"/>
                <a:gd name="connsiteY3" fmla="*/ 1943100 h 6858000"/>
                <a:gd name="connsiteX0" fmla="*/ 0 w 6991350"/>
                <a:gd name="connsiteY0" fmla="*/ 1943100 h 6858000"/>
                <a:gd name="connsiteX1" fmla="*/ 6991350 w 6991350"/>
                <a:gd name="connsiteY1" fmla="*/ 0 h 6858000"/>
                <a:gd name="connsiteX2" fmla="*/ 5200650 w 6991350"/>
                <a:gd name="connsiteY2" fmla="*/ 6858000 h 6858000"/>
                <a:gd name="connsiteX3" fmla="*/ 0 w 6991350"/>
                <a:gd name="connsiteY3" fmla="*/ 1943100 h 6858000"/>
                <a:gd name="connsiteX0" fmla="*/ 0 w 6991350"/>
                <a:gd name="connsiteY0" fmla="*/ 1943100 h 6858000"/>
                <a:gd name="connsiteX1" fmla="*/ 6991350 w 6991350"/>
                <a:gd name="connsiteY1" fmla="*/ 0 h 6858000"/>
                <a:gd name="connsiteX2" fmla="*/ 5200650 w 6991350"/>
                <a:gd name="connsiteY2" fmla="*/ 6858000 h 6858000"/>
                <a:gd name="connsiteX3" fmla="*/ 0 w 6991350"/>
                <a:gd name="connsiteY3" fmla="*/ 1943100 h 6858000"/>
                <a:gd name="connsiteX0" fmla="*/ 0 w 6991350"/>
                <a:gd name="connsiteY0" fmla="*/ 1943100 h 6858000"/>
                <a:gd name="connsiteX1" fmla="*/ 6991350 w 6991350"/>
                <a:gd name="connsiteY1" fmla="*/ 0 h 6858000"/>
                <a:gd name="connsiteX2" fmla="*/ 5200650 w 6991350"/>
                <a:gd name="connsiteY2" fmla="*/ 6858000 h 6858000"/>
                <a:gd name="connsiteX3" fmla="*/ 0 w 6991350"/>
                <a:gd name="connsiteY3" fmla="*/ 1943100 h 6858000"/>
                <a:gd name="connsiteX0" fmla="*/ 0 w 6991350"/>
                <a:gd name="connsiteY0" fmla="*/ 1943100 h 6858000"/>
                <a:gd name="connsiteX1" fmla="*/ 6991350 w 6991350"/>
                <a:gd name="connsiteY1" fmla="*/ 0 h 6858000"/>
                <a:gd name="connsiteX2" fmla="*/ 5200650 w 6991350"/>
                <a:gd name="connsiteY2" fmla="*/ 6858000 h 6858000"/>
                <a:gd name="connsiteX3" fmla="*/ 0 w 6991350"/>
                <a:gd name="connsiteY3" fmla="*/ 1943100 h 6858000"/>
                <a:gd name="connsiteX0" fmla="*/ 0 w 6991350"/>
                <a:gd name="connsiteY0" fmla="*/ 1943100 h 6858000"/>
                <a:gd name="connsiteX1" fmla="*/ 6991350 w 6991350"/>
                <a:gd name="connsiteY1" fmla="*/ 0 h 6858000"/>
                <a:gd name="connsiteX2" fmla="*/ 5200650 w 6991350"/>
                <a:gd name="connsiteY2" fmla="*/ 6858000 h 6858000"/>
                <a:gd name="connsiteX3" fmla="*/ 0 w 6991350"/>
                <a:gd name="connsiteY3" fmla="*/ 1943100 h 6858000"/>
                <a:gd name="connsiteX0" fmla="*/ 0 w 6991350"/>
                <a:gd name="connsiteY0" fmla="*/ 1943100 h 6858000"/>
                <a:gd name="connsiteX1" fmla="*/ 6991350 w 6991350"/>
                <a:gd name="connsiteY1" fmla="*/ 0 h 6858000"/>
                <a:gd name="connsiteX2" fmla="*/ 5200650 w 6991350"/>
                <a:gd name="connsiteY2" fmla="*/ 6858000 h 6858000"/>
                <a:gd name="connsiteX3" fmla="*/ 0 w 6991350"/>
                <a:gd name="connsiteY3" fmla="*/ 1943100 h 6858000"/>
                <a:gd name="connsiteX0" fmla="*/ 0 w 6991350"/>
                <a:gd name="connsiteY0" fmla="*/ 1943100 h 6858000"/>
                <a:gd name="connsiteX1" fmla="*/ 6991350 w 6991350"/>
                <a:gd name="connsiteY1" fmla="*/ 0 h 6858000"/>
                <a:gd name="connsiteX2" fmla="*/ 5200650 w 6991350"/>
                <a:gd name="connsiteY2" fmla="*/ 6858000 h 6858000"/>
                <a:gd name="connsiteX3" fmla="*/ 0 w 6991350"/>
                <a:gd name="connsiteY3" fmla="*/ 1943100 h 6858000"/>
                <a:gd name="connsiteX0" fmla="*/ 0 w 6991350"/>
                <a:gd name="connsiteY0" fmla="*/ 1943100 h 6858000"/>
                <a:gd name="connsiteX1" fmla="*/ 6991350 w 6991350"/>
                <a:gd name="connsiteY1" fmla="*/ 0 h 6858000"/>
                <a:gd name="connsiteX2" fmla="*/ 5200650 w 6991350"/>
                <a:gd name="connsiteY2" fmla="*/ 6858000 h 6858000"/>
                <a:gd name="connsiteX3" fmla="*/ 0 w 6991350"/>
                <a:gd name="connsiteY3" fmla="*/ 1943100 h 6858000"/>
                <a:gd name="connsiteX0" fmla="*/ 0 w 6991350"/>
                <a:gd name="connsiteY0" fmla="*/ 1943100 h 6858000"/>
                <a:gd name="connsiteX1" fmla="*/ 6991350 w 6991350"/>
                <a:gd name="connsiteY1" fmla="*/ 0 h 6858000"/>
                <a:gd name="connsiteX2" fmla="*/ 5200650 w 6991350"/>
                <a:gd name="connsiteY2" fmla="*/ 6858000 h 6858000"/>
                <a:gd name="connsiteX3" fmla="*/ 0 w 6991350"/>
                <a:gd name="connsiteY3" fmla="*/ 1943100 h 6858000"/>
                <a:gd name="connsiteX0" fmla="*/ 0 w 6991350"/>
                <a:gd name="connsiteY0" fmla="*/ 1943100 h 6858000"/>
                <a:gd name="connsiteX1" fmla="*/ 6991350 w 6991350"/>
                <a:gd name="connsiteY1" fmla="*/ 0 h 6858000"/>
                <a:gd name="connsiteX2" fmla="*/ 5200650 w 6991350"/>
                <a:gd name="connsiteY2" fmla="*/ 6858000 h 6858000"/>
                <a:gd name="connsiteX3" fmla="*/ 0 w 6991350"/>
                <a:gd name="connsiteY3" fmla="*/ 1943100 h 6858000"/>
                <a:gd name="connsiteX0" fmla="*/ 0 w 6991350"/>
                <a:gd name="connsiteY0" fmla="*/ 1943100 h 6858000"/>
                <a:gd name="connsiteX1" fmla="*/ 6991350 w 6991350"/>
                <a:gd name="connsiteY1" fmla="*/ 0 h 6858000"/>
                <a:gd name="connsiteX2" fmla="*/ 5200650 w 6991350"/>
                <a:gd name="connsiteY2" fmla="*/ 6858000 h 6858000"/>
                <a:gd name="connsiteX3" fmla="*/ 0 w 6991350"/>
                <a:gd name="connsiteY3" fmla="*/ 1943100 h 6858000"/>
                <a:gd name="connsiteX0" fmla="*/ 0 w 6991350"/>
                <a:gd name="connsiteY0" fmla="*/ 1943100 h 6858000"/>
                <a:gd name="connsiteX1" fmla="*/ 6991350 w 6991350"/>
                <a:gd name="connsiteY1" fmla="*/ 0 h 6858000"/>
                <a:gd name="connsiteX2" fmla="*/ 5200650 w 6991350"/>
                <a:gd name="connsiteY2" fmla="*/ 6858000 h 6858000"/>
                <a:gd name="connsiteX3" fmla="*/ 0 w 6991350"/>
                <a:gd name="connsiteY3" fmla="*/ 1943100 h 6858000"/>
                <a:gd name="connsiteX0" fmla="*/ 0 w 6991350"/>
                <a:gd name="connsiteY0" fmla="*/ 1943100 h 6858000"/>
                <a:gd name="connsiteX1" fmla="*/ 6991350 w 6991350"/>
                <a:gd name="connsiteY1" fmla="*/ 0 h 6858000"/>
                <a:gd name="connsiteX2" fmla="*/ 5200650 w 6991350"/>
                <a:gd name="connsiteY2" fmla="*/ 6858000 h 6858000"/>
                <a:gd name="connsiteX3" fmla="*/ 0 w 6991350"/>
                <a:gd name="connsiteY3" fmla="*/ 1943100 h 6858000"/>
                <a:gd name="connsiteX0" fmla="*/ 0 w 7029450"/>
                <a:gd name="connsiteY0" fmla="*/ 1943100 h 6858000"/>
                <a:gd name="connsiteX1" fmla="*/ 7029450 w 7029450"/>
                <a:gd name="connsiteY1" fmla="*/ 0 h 6858000"/>
                <a:gd name="connsiteX2" fmla="*/ 5200650 w 7029450"/>
                <a:gd name="connsiteY2" fmla="*/ 6858000 h 6858000"/>
                <a:gd name="connsiteX3" fmla="*/ 0 w 7029450"/>
                <a:gd name="connsiteY3" fmla="*/ 1943100 h 6858000"/>
                <a:gd name="connsiteX0" fmla="*/ 0 w 7029450"/>
                <a:gd name="connsiteY0" fmla="*/ 1943100 h 6858000"/>
                <a:gd name="connsiteX1" fmla="*/ 7029450 w 7029450"/>
                <a:gd name="connsiteY1" fmla="*/ 0 h 6858000"/>
                <a:gd name="connsiteX2" fmla="*/ 5200650 w 7029450"/>
                <a:gd name="connsiteY2" fmla="*/ 6858000 h 6858000"/>
                <a:gd name="connsiteX3" fmla="*/ 0 w 7029450"/>
                <a:gd name="connsiteY3" fmla="*/ 1943100 h 6858000"/>
                <a:gd name="connsiteX0" fmla="*/ 0 w 7029450"/>
                <a:gd name="connsiteY0" fmla="*/ 1943100 h 6858000"/>
                <a:gd name="connsiteX1" fmla="*/ 7029450 w 7029450"/>
                <a:gd name="connsiteY1" fmla="*/ 0 h 6858000"/>
                <a:gd name="connsiteX2" fmla="*/ 5200650 w 7029450"/>
                <a:gd name="connsiteY2" fmla="*/ 6858000 h 6858000"/>
                <a:gd name="connsiteX3" fmla="*/ 0 w 7029450"/>
                <a:gd name="connsiteY3" fmla="*/ 1943100 h 6858000"/>
                <a:gd name="connsiteX0" fmla="*/ 0 w 7029450"/>
                <a:gd name="connsiteY0" fmla="*/ 1943100 h 6858000"/>
                <a:gd name="connsiteX1" fmla="*/ 7029450 w 7029450"/>
                <a:gd name="connsiteY1" fmla="*/ 0 h 6858000"/>
                <a:gd name="connsiteX2" fmla="*/ 5200650 w 7029450"/>
                <a:gd name="connsiteY2" fmla="*/ 6858000 h 6858000"/>
                <a:gd name="connsiteX3" fmla="*/ 0 w 7029450"/>
                <a:gd name="connsiteY3" fmla="*/ 1943100 h 6858000"/>
                <a:gd name="connsiteX0" fmla="*/ 0 w 7029450"/>
                <a:gd name="connsiteY0" fmla="*/ 1943100 h 6858000"/>
                <a:gd name="connsiteX1" fmla="*/ 7029450 w 7029450"/>
                <a:gd name="connsiteY1" fmla="*/ 0 h 6858000"/>
                <a:gd name="connsiteX2" fmla="*/ 5200650 w 7029450"/>
                <a:gd name="connsiteY2" fmla="*/ 6858000 h 6858000"/>
                <a:gd name="connsiteX3" fmla="*/ 0 w 7029450"/>
                <a:gd name="connsiteY3" fmla="*/ 1943100 h 6858000"/>
                <a:gd name="connsiteX0" fmla="*/ 0 w 7029450"/>
                <a:gd name="connsiteY0" fmla="*/ 1943100 h 6858000"/>
                <a:gd name="connsiteX1" fmla="*/ 7029450 w 7029450"/>
                <a:gd name="connsiteY1" fmla="*/ 0 h 6858000"/>
                <a:gd name="connsiteX2" fmla="*/ 5200650 w 7029450"/>
                <a:gd name="connsiteY2" fmla="*/ 6858000 h 6858000"/>
                <a:gd name="connsiteX3" fmla="*/ 0 w 7029450"/>
                <a:gd name="connsiteY3" fmla="*/ 1943100 h 6858000"/>
                <a:gd name="connsiteX0" fmla="*/ 0 w 7029450"/>
                <a:gd name="connsiteY0" fmla="*/ 1943100 h 6858000"/>
                <a:gd name="connsiteX1" fmla="*/ 7029450 w 7029450"/>
                <a:gd name="connsiteY1" fmla="*/ 0 h 6858000"/>
                <a:gd name="connsiteX2" fmla="*/ 5200650 w 7029450"/>
                <a:gd name="connsiteY2" fmla="*/ 6858000 h 6858000"/>
                <a:gd name="connsiteX3" fmla="*/ 0 w 7029450"/>
                <a:gd name="connsiteY3" fmla="*/ 1943100 h 6858000"/>
                <a:gd name="connsiteX0" fmla="*/ 0 w 7029450"/>
                <a:gd name="connsiteY0" fmla="*/ 1943100 h 6858000"/>
                <a:gd name="connsiteX1" fmla="*/ 7029450 w 7029450"/>
                <a:gd name="connsiteY1" fmla="*/ 0 h 6858000"/>
                <a:gd name="connsiteX2" fmla="*/ 5200650 w 7029450"/>
                <a:gd name="connsiteY2" fmla="*/ 6858000 h 6858000"/>
                <a:gd name="connsiteX3" fmla="*/ 0 w 7029450"/>
                <a:gd name="connsiteY3" fmla="*/ 1943100 h 6858000"/>
                <a:gd name="connsiteX0" fmla="*/ 0 w 7029450"/>
                <a:gd name="connsiteY0" fmla="*/ 1943100 h 6858000"/>
                <a:gd name="connsiteX1" fmla="*/ 7029450 w 7029450"/>
                <a:gd name="connsiteY1" fmla="*/ 0 h 6858000"/>
                <a:gd name="connsiteX2" fmla="*/ 5200650 w 7029450"/>
                <a:gd name="connsiteY2" fmla="*/ 6858000 h 6858000"/>
                <a:gd name="connsiteX3" fmla="*/ 0 w 7029450"/>
                <a:gd name="connsiteY3" fmla="*/ 19431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029450" h="6858000">
                  <a:moveTo>
                    <a:pt x="0" y="1943100"/>
                  </a:moveTo>
                  <a:cubicBezTo>
                    <a:pt x="1606550" y="1257300"/>
                    <a:pt x="4356100" y="342900"/>
                    <a:pt x="7029450" y="0"/>
                  </a:cubicBezTo>
                  <a:cubicBezTo>
                    <a:pt x="5556250" y="2990850"/>
                    <a:pt x="5245100" y="5657850"/>
                    <a:pt x="5200650" y="6858000"/>
                  </a:cubicBezTo>
                  <a:cubicBezTo>
                    <a:pt x="2800350" y="3714750"/>
                    <a:pt x="1638300" y="3086100"/>
                    <a:pt x="0" y="1943100"/>
                  </a:cubicBezTo>
                  <a:close/>
                </a:path>
              </a:pathLst>
            </a:custGeom>
            <a:solidFill>
              <a:srgbClr val="4288C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/>
            </a:p>
          </p:txBody>
        </p:sp>
        <p:sp>
          <p:nvSpPr>
            <p:cNvPr id="7" name="Freeform 6">
              <a:extLst>
                <a:ext uri="{FF2B5EF4-FFF2-40B4-BE49-F238E27FC236}">
                  <a16:creationId xmlns:a16="http://schemas.microsoft.com/office/drawing/2014/main" id="{4DC85737-7D87-B467-88F4-A13CA6BE08AE}"/>
                </a:ext>
              </a:extLst>
            </p:cNvPr>
            <p:cNvSpPr/>
            <p:nvPr userDrawn="1"/>
          </p:nvSpPr>
          <p:spPr>
            <a:xfrm rot="20508378">
              <a:off x="10631428" y="5626696"/>
              <a:ext cx="650437" cy="564933"/>
            </a:xfrm>
            <a:custGeom>
              <a:avLst/>
              <a:gdLst>
                <a:gd name="connsiteX0" fmla="*/ 0 w 6991350"/>
                <a:gd name="connsiteY0" fmla="*/ 1943100 h 6858000"/>
                <a:gd name="connsiteX1" fmla="*/ 6991350 w 6991350"/>
                <a:gd name="connsiteY1" fmla="*/ 0 h 6858000"/>
                <a:gd name="connsiteX2" fmla="*/ 5200650 w 6991350"/>
                <a:gd name="connsiteY2" fmla="*/ 6858000 h 6858000"/>
                <a:gd name="connsiteX3" fmla="*/ 0 w 6991350"/>
                <a:gd name="connsiteY3" fmla="*/ 1943100 h 6858000"/>
                <a:gd name="connsiteX0" fmla="*/ 0 w 6991350"/>
                <a:gd name="connsiteY0" fmla="*/ 1943100 h 6858000"/>
                <a:gd name="connsiteX1" fmla="*/ 6991350 w 6991350"/>
                <a:gd name="connsiteY1" fmla="*/ 0 h 6858000"/>
                <a:gd name="connsiteX2" fmla="*/ 5200650 w 6991350"/>
                <a:gd name="connsiteY2" fmla="*/ 6858000 h 6858000"/>
                <a:gd name="connsiteX3" fmla="*/ 0 w 6991350"/>
                <a:gd name="connsiteY3" fmla="*/ 1943100 h 6858000"/>
                <a:gd name="connsiteX0" fmla="*/ 0 w 6991350"/>
                <a:gd name="connsiteY0" fmla="*/ 1943100 h 6858000"/>
                <a:gd name="connsiteX1" fmla="*/ 6991350 w 6991350"/>
                <a:gd name="connsiteY1" fmla="*/ 0 h 6858000"/>
                <a:gd name="connsiteX2" fmla="*/ 5200650 w 6991350"/>
                <a:gd name="connsiteY2" fmla="*/ 6858000 h 6858000"/>
                <a:gd name="connsiteX3" fmla="*/ 0 w 6991350"/>
                <a:gd name="connsiteY3" fmla="*/ 1943100 h 6858000"/>
                <a:gd name="connsiteX0" fmla="*/ 0 w 6991350"/>
                <a:gd name="connsiteY0" fmla="*/ 1943100 h 6858000"/>
                <a:gd name="connsiteX1" fmla="*/ 6991350 w 6991350"/>
                <a:gd name="connsiteY1" fmla="*/ 0 h 6858000"/>
                <a:gd name="connsiteX2" fmla="*/ 5200650 w 6991350"/>
                <a:gd name="connsiteY2" fmla="*/ 6858000 h 6858000"/>
                <a:gd name="connsiteX3" fmla="*/ 0 w 6991350"/>
                <a:gd name="connsiteY3" fmla="*/ 1943100 h 6858000"/>
                <a:gd name="connsiteX0" fmla="*/ 0 w 6991350"/>
                <a:gd name="connsiteY0" fmla="*/ 1943100 h 6858000"/>
                <a:gd name="connsiteX1" fmla="*/ 6991350 w 6991350"/>
                <a:gd name="connsiteY1" fmla="*/ 0 h 6858000"/>
                <a:gd name="connsiteX2" fmla="*/ 5200650 w 6991350"/>
                <a:gd name="connsiteY2" fmla="*/ 6858000 h 6858000"/>
                <a:gd name="connsiteX3" fmla="*/ 0 w 6991350"/>
                <a:gd name="connsiteY3" fmla="*/ 1943100 h 6858000"/>
                <a:gd name="connsiteX0" fmla="*/ 0 w 6991350"/>
                <a:gd name="connsiteY0" fmla="*/ 1943100 h 6858000"/>
                <a:gd name="connsiteX1" fmla="*/ 6991350 w 6991350"/>
                <a:gd name="connsiteY1" fmla="*/ 0 h 6858000"/>
                <a:gd name="connsiteX2" fmla="*/ 5200650 w 6991350"/>
                <a:gd name="connsiteY2" fmla="*/ 6858000 h 6858000"/>
                <a:gd name="connsiteX3" fmla="*/ 0 w 6991350"/>
                <a:gd name="connsiteY3" fmla="*/ 1943100 h 6858000"/>
                <a:gd name="connsiteX0" fmla="*/ 0 w 6991350"/>
                <a:gd name="connsiteY0" fmla="*/ 1943100 h 6858000"/>
                <a:gd name="connsiteX1" fmla="*/ 6991350 w 6991350"/>
                <a:gd name="connsiteY1" fmla="*/ 0 h 6858000"/>
                <a:gd name="connsiteX2" fmla="*/ 5200650 w 6991350"/>
                <a:gd name="connsiteY2" fmla="*/ 6858000 h 6858000"/>
                <a:gd name="connsiteX3" fmla="*/ 0 w 6991350"/>
                <a:gd name="connsiteY3" fmla="*/ 1943100 h 6858000"/>
                <a:gd name="connsiteX0" fmla="*/ 0 w 6991350"/>
                <a:gd name="connsiteY0" fmla="*/ 1943100 h 6858000"/>
                <a:gd name="connsiteX1" fmla="*/ 6991350 w 6991350"/>
                <a:gd name="connsiteY1" fmla="*/ 0 h 6858000"/>
                <a:gd name="connsiteX2" fmla="*/ 5200650 w 6991350"/>
                <a:gd name="connsiteY2" fmla="*/ 6858000 h 6858000"/>
                <a:gd name="connsiteX3" fmla="*/ 0 w 6991350"/>
                <a:gd name="connsiteY3" fmla="*/ 1943100 h 6858000"/>
                <a:gd name="connsiteX0" fmla="*/ 0 w 6991350"/>
                <a:gd name="connsiteY0" fmla="*/ 1943100 h 6858000"/>
                <a:gd name="connsiteX1" fmla="*/ 6991350 w 6991350"/>
                <a:gd name="connsiteY1" fmla="*/ 0 h 6858000"/>
                <a:gd name="connsiteX2" fmla="*/ 5200650 w 6991350"/>
                <a:gd name="connsiteY2" fmla="*/ 6858000 h 6858000"/>
                <a:gd name="connsiteX3" fmla="*/ 0 w 6991350"/>
                <a:gd name="connsiteY3" fmla="*/ 1943100 h 6858000"/>
                <a:gd name="connsiteX0" fmla="*/ 0 w 6991350"/>
                <a:gd name="connsiteY0" fmla="*/ 1943100 h 6858000"/>
                <a:gd name="connsiteX1" fmla="*/ 6991350 w 6991350"/>
                <a:gd name="connsiteY1" fmla="*/ 0 h 6858000"/>
                <a:gd name="connsiteX2" fmla="*/ 5200650 w 6991350"/>
                <a:gd name="connsiteY2" fmla="*/ 6858000 h 6858000"/>
                <a:gd name="connsiteX3" fmla="*/ 0 w 6991350"/>
                <a:gd name="connsiteY3" fmla="*/ 1943100 h 6858000"/>
                <a:gd name="connsiteX0" fmla="*/ 0 w 6991350"/>
                <a:gd name="connsiteY0" fmla="*/ 1943100 h 6858000"/>
                <a:gd name="connsiteX1" fmla="*/ 6991350 w 6991350"/>
                <a:gd name="connsiteY1" fmla="*/ 0 h 6858000"/>
                <a:gd name="connsiteX2" fmla="*/ 5200650 w 6991350"/>
                <a:gd name="connsiteY2" fmla="*/ 6858000 h 6858000"/>
                <a:gd name="connsiteX3" fmla="*/ 0 w 6991350"/>
                <a:gd name="connsiteY3" fmla="*/ 1943100 h 6858000"/>
                <a:gd name="connsiteX0" fmla="*/ 0 w 6991350"/>
                <a:gd name="connsiteY0" fmla="*/ 1943100 h 6858000"/>
                <a:gd name="connsiteX1" fmla="*/ 6991350 w 6991350"/>
                <a:gd name="connsiteY1" fmla="*/ 0 h 6858000"/>
                <a:gd name="connsiteX2" fmla="*/ 5200650 w 6991350"/>
                <a:gd name="connsiteY2" fmla="*/ 6858000 h 6858000"/>
                <a:gd name="connsiteX3" fmla="*/ 0 w 6991350"/>
                <a:gd name="connsiteY3" fmla="*/ 1943100 h 6858000"/>
                <a:gd name="connsiteX0" fmla="*/ 0 w 6991350"/>
                <a:gd name="connsiteY0" fmla="*/ 1943100 h 6858000"/>
                <a:gd name="connsiteX1" fmla="*/ 6991350 w 6991350"/>
                <a:gd name="connsiteY1" fmla="*/ 0 h 6858000"/>
                <a:gd name="connsiteX2" fmla="*/ 5200650 w 6991350"/>
                <a:gd name="connsiteY2" fmla="*/ 6858000 h 6858000"/>
                <a:gd name="connsiteX3" fmla="*/ 0 w 6991350"/>
                <a:gd name="connsiteY3" fmla="*/ 1943100 h 6858000"/>
                <a:gd name="connsiteX0" fmla="*/ 0 w 6991350"/>
                <a:gd name="connsiteY0" fmla="*/ 1943100 h 6858000"/>
                <a:gd name="connsiteX1" fmla="*/ 6991350 w 6991350"/>
                <a:gd name="connsiteY1" fmla="*/ 0 h 6858000"/>
                <a:gd name="connsiteX2" fmla="*/ 5200650 w 6991350"/>
                <a:gd name="connsiteY2" fmla="*/ 6858000 h 6858000"/>
                <a:gd name="connsiteX3" fmla="*/ 0 w 6991350"/>
                <a:gd name="connsiteY3" fmla="*/ 1943100 h 6858000"/>
                <a:gd name="connsiteX0" fmla="*/ 0 w 6991350"/>
                <a:gd name="connsiteY0" fmla="*/ 1943100 h 6858000"/>
                <a:gd name="connsiteX1" fmla="*/ 6991350 w 6991350"/>
                <a:gd name="connsiteY1" fmla="*/ 0 h 6858000"/>
                <a:gd name="connsiteX2" fmla="*/ 5200650 w 6991350"/>
                <a:gd name="connsiteY2" fmla="*/ 6858000 h 6858000"/>
                <a:gd name="connsiteX3" fmla="*/ 0 w 6991350"/>
                <a:gd name="connsiteY3" fmla="*/ 1943100 h 6858000"/>
                <a:gd name="connsiteX0" fmla="*/ 0 w 6991350"/>
                <a:gd name="connsiteY0" fmla="*/ 1943100 h 6858000"/>
                <a:gd name="connsiteX1" fmla="*/ 6991350 w 6991350"/>
                <a:gd name="connsiteY1" fmla="*/ 0 h 6858000"/>
                <a:gd name="connsiteX2" fmla="*/ 5200650 w 6991350"/>
                <a:gd name="connsiteY2" fmla="*/ 6858000 h 6858000"/>
                <a:gd name="connsiteX3" fmla="*/ 0 w 6991350"/>
                <a:gd name="connsiteY3" fmla="*/ 1943100 h 6858000"/>
                <a:gd name="connsiteX0" fmla="*/ 0 w 6991350"/>
                <a:gd name="connsiteY0" fmla="*/ 1943100 h 6858000"/>
                <a:gd name="connsiteX1" fmla="*/ 6991350 w 6991350"/>
                <a:gd name="connsiteY1" fmla="*/ 0 h 6858000"/>
                <a:gd name="connsiteX2" fmla="*/ 5200650 w 6991350"/>
                <a:gd name="connsiteY2" fmla="*/ 6858000 h 6858000"/>
                <a:gd name="connsiteX3" fmla="*/ 0 w 6991350"/>
                <a:gd name="connsiteY3" fmla="*/ 1943100 h 6858000"/>
                <a:gd name="connsiteX0" fmla="*/ 0 w 6991350"/>
                <a:gd name="connsiteY0" fmla="*/ 1943100 h 6858000"/>
                <a:gd name="connsiteX1" fmla="*/ 6991350 w 6991350"/>
                <a:gd name="connsiteY1" fmla="*/ 0 h 6858000"/>
                <a:gd name="connsiteX2" fmla="*/ 5200650 w 6991350"/>
                <a:gd name="connsiteY2" fmla="*/ 6858000 h 6858000"/>
                <a:gd name="connsiteX3" fmla="*/ 0 w 6991350"/>
                <a:gd name="connsiteY3" fmla="*/ 1943100 h 6858000"/>
                <a:gd name="connsiteX0" fmla="*/ 0 w 6991350"/>
                <a:gd name="connsiteY0" fmla="*/ 1943100 h 6858000"/>
                <a:gd name="connsiteX1" fmla="*/ 6991350 w 6991350"/>
                <a:gd name="connsiteY1" fmla="*/ 0 h 6858000"/>
                <a:gd name="connsiteX2" fmla="*/ 5200650 w 6991350"/>
                <a:gd name="connsiteY2" fmla="*/ 6858000 h 6858000"/>
                <a:gd name="connsiteX3" fmla="*/ 0 w 6991350"/>
                <a:gd name="connsiteY3" fmla="*/ 1943100 h 6858000"/>
                <a:gd name="connsiteX0" fmla="*/ 0 w 6991350"/>
                <a:gd name="connsiteY0" fmla="*/ 1943100 h 6858000"/>
                <a:gd name="connsiteX1" fmla="*/ 6991350 w 6991350"/>
                <a:gd name="connsiteY1" fmla="*/ 0 h 6858000"/>
                <a:gd name="connsiteX2" fmla="*/ 5200650 w 6991350"/>
                <a:gd name="connsiteY2" fmla="*/ 6858000 h 6858000"/>
                <a:gd name="connsiteX3" fmla="*/ 0 w 6991350"/>
                <a:gd name="connsiteY3" fmla="*/ 1943100 h 6858000"/>
                <a:gd name="connsiteX0" fmla="*/ 0 w 6991350"/>
                <a:gd name="connsiteY0" fmla="*/ 1943100 h 6858000"/>
                <a:gd name="connsiteX1" fmla="*/ 6991350 w 6991350"/>
                <a:gd name="connsiteY1" fmla="*/ 0 h 6858000"/>
                <a:gd name="connsiteX2" fmla="*/ 5200650 w 6991350"/>
                <a:gd name="connsiteY2" fmla="*/ 6858000 h 6858000"/>
                <a:gd name="connsiteX3" fmla="*/ 0 w 6991350"/>
                <a:gd name="connsiteY3" fmla="*/ 1943100 h 6858000"/>
                <a:gd name="connsiteX0" fmla="*/ 0 w 6991350"/>
                <a:gd name="connsiteY0" fmla="*/ 1943100 h 6858000"/>
                <a:gd name="connsiteX1" fmla="*/ 6991350 w 6991350"/>
                <a:gd name="connsiteY1" fmla="*/ 0 h 6858000"/>
                <a:gd name="connsiteX2" fmla="*/ 5200650 w 6991350"/>
                <a:gd name="connsiteY2" fmla="*/ 6858000 h 6858000"/>
                <a:gd name="connsiteX3" fmla="*/ 0 w 6991350"/>
                <a:gd name="connsiteY3" fmla="*/ 1943100 h 6858000"/>
                <a:gd name="connsiteX0" fmla="*/ 0 w 6991350"/>
                <a:gd name="connsiteY0" fmla="*/ 1943100 h 6858000"/>
                <a:gd name="connsiteX1" fmla="*/ 6991350 w 6991350"/>
                <a:gd name="connsiteY1" fmla="*/ 0 h 6858000"/>
                <a:gd name="connsiteX2" fmla="*/ 5200650 w 6991350"/>
                <a:gd name="connsiteY2" fmla="*/ 6858000 h 6858000"/>
                <a:gd name="connsiteX3" fmla="*/ 0 w 6991350"/>
                <a:gd name="connsiteY3" fmla="*/ 1943100 h 6858000"/>
                <a:gd name="connsiteX0" fmla="*/ 0 w 6991350"/>
                <a:gd name="connsiteY0" fmla="*/ 1943100 h 6858000"/>
                <a:gd name="connsiteX1" fmla="*/ 6991350 w 6991350"/>
                <a:gd name="connsiteY1" fmla="*/ 0 h 6858000"/>
                <a:gd name="connsiteX2" fmla="*/ 5200650 w 6991350"/>
                <a:gd name="connsiteY2" fmla="*/ 6858000 h 6858000"/>
                <a:gd name="connsiteX3" fmla="*/ 0 w 6991350"/>
                <a:gd name="connsiteY3" fmla="*/ 1943100 h 6858000"/>
                <a:gd name="connsiteX0" fmla="*/ 0 w 6991350"/>
                <a:gd name="connsiteY0" fmla="*/ 1943100 h 6858000"/>
                <a:gd name="connsiteX1" fmla="*/ 6991350 w 6991350"/>
                <a:gd name="connsiteY1" fmla="*/ 0 h 6858000"/>
                <a:gd name="connsiteX2" fmla="*/ 5200650 w 6991350"/>
                <a:gd name="connsiteY2" fmla="*/ 6858000 h 6858000"/>
                <a:gd name="connsiteX3" fmla="*/ 0 w 6991350"/>
                <a:gd name="connsiteY3" fmla="*/ 1943100 h 6858000"/>
                <a:gd name="connsiteX0" fmla="*/ 0 w 6991350"/>
                <a:gd name="connsiteY0" fmla="*/ 1943100 h 6858000"/>
                <a:gd name="connsiteX1" fmla="*/ 6991350 w 6991350"/>
                <a:gd name="connsiteY1" fmla="*/ 0 h 6858000"/>
                <a:gd name="connsiteX2" fmla="*/ 5200650 w 6991350"/>
                <a:gd name="connsiteY2" fmla="*/ 6858000 h 6858000"/>
                <a:gd name="connsiteX3" fmla="*/ 0 w 6991350"/>
                <a:gd name="connsiteY3" fmla="*/ 1943100 h 6858000"/>
                <a:gd name="connsiteX0" fmla="*/ 0 w 6991350"/>
                <a:gd name="connsiteY0" fmla="*/ 1943100 h 6858000"/>
                <a:gd name="connsiteX1" fmla="*/ 6991350 w 6991350"/>
                <a:gd name="connsiteY1" fmla="*/ 0 h 6858000"/>
                <a:gd name="connsiteX2" fmla="*/ 5200650 w 6991350"/>
                <a:gd name="connsiteY2" fmla="*/ 6858000 h 6858000"/>
                <a:gd name="connsiteX3" fmla="*/ 0 w 6991350"/>
                <a:gd name="connsiteY3" fmla="*/ 1943100 h 6858000"/>
                <a:gd name="connsiteX0" fmla="*/ 0 w 7029450"/>
                <a:gd name="connsiteY0" fmla="*/ 1943100 h 6858000"/>
                <a:gd name="connsiteX1" fmla="*/ 7029450 w 7029450"/>
                <a:gd name="connsiteY1" fmla="*/ 0 h 6858000"/>
                <a:gd name="connsiteX2" fmla="*/ 5200650 w 7029450"/>
                <a:gd name="connsiteY2" fmla="*/ 6858000 h 6858000"/>
                <a:gd name="connsiteX3" fmla="*/ 0 w 7029450"/>
                <a:gd name="connsiteY3" fmla="*/ 1943100 h 6858000"/>
                <a:gd name="connsiteX0" fmla="*/ 0 w 7029450"/>
                <a:gd name="connsiteY0" fmla="*/ 1943100 h 6858000"/>
                <a:gd name="connsiteX1" fmla="*/ 7029450 w 7029450"/>
                <a:gd name="connsiteY1" fmla="*/ 0 h 6858000"/>
                <a:gd name="connsiteX2" fmla="*/ 5200650 w 7029450"/>
                <a:gd name="connsiteY2" fmla="*/ 6858000 h 6858000"/>
                <a:gd name="connsiteX3" fmla="*/ 0 w 7029450"/>
                <a:gd name="connsiteY3" fmla="*/ 1943100 h 6858000"/>
                <a:gd name="connsiteX0" fmla="*/ 0 w 7029450"/>
                <a:gd name="connsiteY0" fmla="*/ 1943100 h 6858000"/>
                <a:gd name="connsiteX1" fmla="*/ 7029450 w 7029450"/>
                <a:gd name="connsiteY1" fmla="*/ 0 h 6858000"/>
                <a:gd name="connsiteX2" fmla="*/ 5200650 w 7029450"/>
                <a:gd name="connsiteY2" fmla="*/ 6858000 h 6858000"/>
                <a:gd name="connsiteX3" fmla="*/ 0 w 7029450"/>
                <a:gd name="connsiteY3" fmla="*/ 1943100 h 6858000"/>
                <a:gd name="connsiteX0" fmla="*/ 0 w 7029450"/>
                <a:gd name="connsiteY0" fmla="*/ 1943100 h 6858000"/>
                <a:gd name="connsiteX1" fmla="*/ 7029450 w 7029450"/>
                <a:gd name="connsiteY1" fmla="*/ 0 h 6858000"/>
                <a:gd name="connsiteX2" fmla="*/ 5200650 w 7029450"/>
                <a:gd name="connsiteY2" fmla="*/ 6858000 h 6858000"/>
                <a:gd name="connsiteX3" fmla="*/ 0 w 7029450"/>
                <a:gd name="connsiteY3" fmla="*/ 1943100 h 6858000"/>
                <a:gd name="connsiteX0" fmla="*/ 0 w 7029450"/>
                <a:gd name="connsiteY0" fmla="*/ 1943100 h 6858000"/>
                <a:gd name="connsiteX1" fmla="*/ 7029450 w 7029450"/>
                <a:gd name="connsiteY1" fmla="*/ 0 h 6858000"/>
                <a:gd name="connsiteX2" fmla="*/ 5200650 w 7029450"/>
                <a:gd name="connsiteY2" fmla="*/ 6858000 h 6858000"/>
                <a:gd name="connsiteX3" fmla="*/ 0 w 7029450"/>
                <a:gd name="connsiteY3" fmla="*/ 1943100 h 6858000"/>
                <a:gd name="connsiteX0" fmla="*/ 0 w 7029450"/>
                <a:gd name="connsiteY0" fmla="*/ 1943100 h 6858000"/>
                <a:gd name="connsiteX1" fmla="*/ 7029450 w 7029450"/>
                <a:gd name="connsiteY1" fmla="*/ 0 h 6858000"/>
                <a:gd name="connsiteX2" fmla="*/ 5200650 w 7029450"/>
                <a:gd name="connsiteY2" fmla="*/ 6858000 h 6858000"/>
                <a:gd name="connsiteX3" fmla="*/ 0 w 7029450"/>
                <a:gd name="connsiteY3" fmla="*/ 1943100 h 6858000"/>
                <a:gd name="connsiteX0" fmla="*/ 0 w 7029450"/>
                <a:gd name="connsiteY0" fmla="*/ 1943100 h 6858000"/>
                <a:gd name="connsiteX1" fmla="*/ 7029450 w 7029450"/>
                <a:gd name="connsiteY1" fmla="*/ 0 h 6858000"/>
                <a:gd name="connsiteX2" fmla="*/ 5200650 w 7029450"/>
                <a:gd name="connsiteY2" fmla="*/ 6858000 h 6858000"/>
                <a:gd name="connsiteX3" fmla="*/ 0 w 7029450"/>
                <a:gd name="connsiteY3" fmla="*/ 1943100 h 6858000"/>
                <a:gd name="connsiteX0" fmla="*/ 0 w 7029450"/>
                <a:gd name="connsiteY0" fmla="*/ 1943100 h 6858000"/>
                <a:gd name="connsiteX1" fmla="*/ 7029450 w 7029450"/>
                <a:gd name="connsiteY1" fmla="*/ 0 h 6858000"/>
                <a:gd name="connsiteX2" fmla="*/ 5200650 w 7029450"/>
                <a:gd name="connsiteY2" fmla="*/ 6858000 h 6858000"/>
                <a:gd name="connsiteX3" fmla="*/ 0 w 7029450"/>
                <a:gd name="connsiteY3" fmla="*/ 1943100 h 6858000"/>
                <a:gd name="connsiteX0" fmla="*/ 0 w 7029450"/>
                <a:gd name="connsiteY0" fmla="*/ 1943100 h 6858000"/>
                <a:gd name="connsiteX1" fmla="*/ 7029450 w 7029450"/>
                <a:gd name="connsiteY1" fmla="*/ 0 h 6858000"/>
                <a:gd name="connsiteX2" fmla="*/ 5200650 w 7029450"/>
                <a:gd name="connsiteY2" fmla="*/ 6858000 h 6858000"/>
                <a:gd name="connsiteX3" fmla="*/ 0 w 7029450"/>
                <a:gd name="connsiteY3" fmla="*/ 19431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029450" h="6858000">
                  <a:moveTo>
                    <a:pt x="0" y="1943100"/>
                  </a:moveTo>
                  <a:cubicBezTo>
                    <a:pt x="1606550" y="1257300"/>
                    <a:pt x="4356100" y="342900"/>
                    <a:pt x="7029450" y="0"/>
                  </a:cubicBezTo>
                  <a:cubicBezTo>
                    <a:pt x="5556250" y="2990850"/>
                    <a:pt x="5245100" y="5657850"/>
                    <a:pt x="5200650" y="6858000"/>
                  </a:cubicBezTo>
                  <a:cubicBezTo>
                    <a:pt x="2800350" y="3714750"/>
                    <a:pt x="1638300" y="3086100"/>
                    <a:pt x="0" y="1943100"/>
                  </a:cubicBezTo>
                  <a:close/>
                </a:path>
              </a:pathLst>
            </a:custGeom>
            <a:solidFill>
              <a:srgbClr val="6BC4C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242599130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eneral Slide and Picture with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4056CFEC-35EA-50C9-7FD7-DBBC06D7229F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5625548" y="365125"/>
            <a:ext cx="5728253" cy="4760125"/>
          </a:xfrm>
        </p:spPr>
        <p:txBody>
          <a:bodyPr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829B2C1-B72C-2CC7-4848-C852BC244F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365125"/>
            <a:ext cx="4618382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4974736-C446-0D5D-AEBC-925C3D1745CB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838201" y="1789113"/>
            <a:ext cx="4618382" cy="4194175"/>
          </a:xfr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3" name="Freeform 2">
            <a:extLst>
              <a:ext uri="{FF2B5EF4-FFF2-40B4-BE49-F238E27FC236}">
                <a16:creationId xmlns:a16="http://schemas.microsoft.com/office/drawing/2014/main" id="{3C6B1EEB-234A-42CE-C35E-5ED56CC40AA4}"/>
              </a:ext>
            </a:extLst>
          </p:cNvPr>
          <p:cNvSpPr/>
          <p:nvPr userDrawn="1"/>
        </p:nvSpPr>
        <p:spPr>
          <a:xfrm>
            <a:off x="0" y="5314785"/>
            <a:ext cx="12192000" cy="1543216"/>
          </a:xfrm>
          <a:custGeom>
            <a:avLst/>
            <a:gdLst>
              <a:gd name="connsiteX0" fmla="*/ 12192000 w 12192000"/>
              <a:gd name="connsiteY0" fmla="*/ 0 h 1543216"/>
              <a:gd name="connsiteX1" fmla="*/ 12192000 w 12192000"/>
              <a:gd name="connsiteY1" fmla="*/ 1543216 h 1543216"/>
              <a:gd name="connsiteX2" fmla="*/ 0 w 12192000"/>
              <a:gd name="connsiteY2" fmla="*/ 1543216 h 1543216"/>
              <a:gd name="connsiteX3" fmla="*/ 0 w 12192000"/>
              <a:gd name="connsiteY3" fmla="*/ 537029 h 1543216"/>
              <a:gd name="connsiteX4" fmla="*/ 726135 w 12192000"/>
              <a:gd name="connsiteY4" fmla="*/ 582595 h 1543216"/>
              <a:gd name="connsiteX5" fmla="*/ 11746408 w 12192000"/>
              <a:gd name="connsiteY5" fmla="*/ 70236 h 15432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192000" h="1543216">
                <a:moveTo>
                  <a:pt x="12192000" y="0"/>
                </a:moveTo>
                <a:lnTo>
                  <a:pt x="12192000" y="1543216"/>
                </a:lnTo>
                <a:lnTo>
                  <a:pt x="0" y="1543216"/>
                </a:lnTo>
                <a:lnTo>
                  <a:pt x="0" y="537029"/>
                </a:lnTo>
                <a:lnTo>
                  <a:pt x="726135" y="582595"/>
                </a:lnTo>
                <a:cubicBezTo>
                  <a:pt x="5003151" y="817334"/>
                  <a:pt x="8758245" y="523103"/>
                  <a:pt x="11746408" y="70236"/>
                </a:cubicBezTo>
                <a:close/>
              </a:path>
            </a:pathLst>
          </a:custGeom>
          <a:solidFill>
            <a:srgbClr val="005EB8"/>
          </a:solidFill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C294CC0-6A3A-B001-D7F8-B5E44859C9AD}"/>
              </a:ext>
            </a:extLst>
          </p:cNvPr>
          <p:cNvSpPr txBox="1"/>
          <p:nvPr userDrawn="1"/>
        </p:nvSpPr>
        <p:spPr>
          <a:xfrm>
            <a:off x="8378691" y="6354978"/>
            <a:ext cx="37498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www.midandsouthessex.ics.nhs.uk</a:t>
            </a:r>
            <a:endParaRPr lang="en-GB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Freeform 8">
            <a:extLst>
              <a:ext uri="{FF2B5EF4-FFF2-40B4-BE49-F238E27FC236}">
                <a16:creationId xmlns:a16="http://schemas.microsoft.com/office/drawing/2014/main" id="{9A06780F-9B6E-B8E7-0E6F-17622A4273D5}"/>
              </a:ext>
            </a:extLst>
          </p:cNvPr>
          <p:cNvSpPr/>
          <p:nvPr userDrawn="1"/>
        </p:nvSpPr>
        <p:spPr>
          <a:xfrm rot="3259821">
            <a:off x="10761300" y="5162374"/>
            <a:ext cx="946105" cy="1036808"/>
          </a:xfrm>
          <a:custGeom>
            <a:avLst/>
            <a:gdLst>
              <a:gd name="connsiteX0" fmla="*/ 0 w 6991350"/>
              <a:gd name="connsiteY0" fmla="*/ 1943100 h 6858000"/>
              <a:gd name="connsiteX1" fmla="*/ 6991350 w 6991350"/>
              <a:gd name="connsiteY1" fmla="*/ 0 h 6858000"/>
              <a:gd name="connsiteX2" fmla="*/ 5200650 w 6991350"/>
              <a:gd name="connsiteY2" fmla="*/ 6858000 h 6858000"/>
              <a:gd name="connsiteX3" fmla="*/ 0 w 6991350"/>
              <a:gd name="connsiteY3" fmla="*/ 1943100 h 6858000"/>
              <a:gd name="connsiteX0" fmla="*/ 0 w 6991350"/>
              <a:gd name="connsiteY0" fmla="*/ 1943100 h 6858000"/>
              <a:gd name="connsiteX1" fmla="*/ 6991350 w 6991350"/>
              <a:gd name="connsiteY1" fmla="*/ 0 h 6858000"/>
              <a:gd name="connsiteX2" fmla="*/ 5200650 w 6991350"/>
              <a:gd name="connsiteY2" fmla="*/ 6858000 h 6858000"/>
              <a:gd name="connsiteX3" fmla="*/ 0 w 6991350"/>
              <a:gd name="connsiteY3" fmla="*/ 1943100 h 6858000"/>
              <a:gd name="connsiteX0" fmla="*/ 0 w 6991350"/>
              <a:gd name="connsiteY0" fmla="*/ 1943100 h 6858000"/>
              <a:gd name="connsiteX1" fmla="*/ 6991350 w 6991350"/>
              <a:gd name="connsiteY1" fmla="*/ 0 h 6858000"/>
              <a:gd name="connsiteX2" fmla="*/ 5200650 w 6991350"/>
              <a:gd name="connsiteY2" fmla="*/ 6858000 h 6858000"/>
              <a:gd name="connsiteX3" fmla="*/ 0 w 6991350"/>
              <a:gd name="connsiteY3" fmla="*/ 1943100 h 6858000"/>
              <a:gd name="connsiteX0" fmla="*/ 0 w 6991350"/>
              <a:gd name="connsiteY0" fmla="*/ 1943100 h 6858000"/>
              <a:gd name="connsiteX1" fmla="*/ 6991350 w 6991350"/>
              <a:gd name="connsiteY1" fmla="*/ 0 h 6858000"/>
              <a:gd name="connsiteX2" fmla="*/ 5200650 w 6991350"/>
              <a:gd name="connsiteY2" fmla="*/ 6858000 h 6858000"/>
              <a:gd name="connsiteX3" fmla="*/ 0 w 6991350"/>
              <a:gd name="connsiteY3" fmla="*/ 1943100 h 6858000"/>
              <a:gd name="connsiteX0" fmla="*/ 0 w 6991350"/>
              <a:gd name="connsiteY0" fmla="*/ 1943100 h 6858000"/>
              <a:gd name="connsiteX1" fmla="*/ 6991350 w 6991350"/>
              <a:gd name="connsiteY1" fmla="*/ 0 h 6858000"/>
              <a:gd name="connsiteX2" fmla="*/ 5200650 w 6991350"/>
              <a:gd name="connsiteY2" fmla="*/ 6858000 h 6858000"/>
              <a:gd name="connsiteX3" fmla="*/ 0 w 6991350"/>
              <a:gd name="connsiteY3" fmla="*/ 1943100 h 6858000"/>
              <a:gd name="connsiteX0" fmla="*/ 0 w 6991350"/>
              <a:gd name="connsiteY0" fmla="*/ 1943100 h 6858000"/>
              <a:gd name="connsiteX1" fmla="*/ 6991350 w 6991350"/>
              <a:gd name="connsiteY1" fmla="*/ 0 h 6858000"/>
              <a:gd name="connsiteX2" fmla="*/ 5200650 w 6991350"/>
              <a:gd name="connsiteY2" fmla="*/ 6858000 h 6858000"/>
              <a:gd name="connsiteX3" fmla="*/ 0 w 6991350"/>
              <a:gd name="connsiteY3" fmla="*/ 1943100 h 6858000"/>
              <a:gd name="connsiteX0" fmla="*/ 0 w 6991350"/>
              <a:gd name="connsiteY0" fmla="*/ 1943100 h 6858000"/>
              <a:gd name="connsiteX1" fmla="*/ 6991350 w 6991350"/>
              <a:gd name="connsiteY1" fmla="*/ 0 h 6858000"/>
              <a:gd name="connsiteX2" fmla="*/ 5200650 w 6991350"/>
              <a:gd name="connsiteY2" fmla="*/ 6858000 h 6858000"/>
              <a:gd name="connsiteX3" fmla="*/ 0 w 6991350"/>
              <a:gd name="connsiteY3" fmla="*/ 1943100 h 6858000"/>
              <a:gd name="connsiteX0" fmla="*/ 0 w 6991350"/>
              <a:gd name="connsiteY0" fmla="*/ 1943100 h 6858000"/>
              <a:gd name="connsiteX1" fmla="*/ 6991350 w 6991350"/>
              <a:gd name="connsiteY1" fmla="*/ 0 h 6858000"/>
              <a:gd name="connsiteX2" fmla="*/ 5200650 w 6991350"/>
              <a:gd name="connsiteY2" fmla="*/ 6858000 h 6858000"/>
              <a:gd name="connsiteX3" fmla="*/ 0 w 6991350"/>
              <a:gd name="connsiteY3" fmla="*/ 1943100 h 6858000"/>
              <a:gd name="connsiteX0" fmla="*/ 0 w 6991350"/>
              <a:gd name="connsiteY0" fmla="*/ 1943100 h 6858000"/>
              <a:gd name="connsiteX1" fmla="*/ 6991350 w 6991350"/>
              <a:gd name="connsiteY1" fmla="*/ 0 h 6858000"/>
              <a:gd name="connsiteX2" fmla="*/ 5200650 w 6991350"/>
              <a:gd name="connsiteY2" fmla="*/ 6858000 h 6858000"/>
              <a:gd name="connsiteX3" fmla="*/ 0 w 6991350"/>
              <a:gd name="connsiteY3" fmla="*/ 1943100 h 6858000"/>
              <a:gd name="connsiteX0" fmla="*/ 0 w 6991350"/>
              <a:gd name="connsiteY0" fmla="*/ 1943100 h 6858000"/>
              <a:gd name="connsiteX1" fmla="*/ 6991350 w 6991350"/>
              <a:gd name="connsiteY1" fmla="*/ 0 h 6858000"/>
              <a:gd name="connsiteX2" fmla="*/ 5200650 w 6991350"/>
              <a:gd name="connsiteY2" fmla="*/ 6858000 h 6858000"/>
              <a:gd name="connsiteX3" fmla="*/ 0 w 6991350"/>
              <a:gd name="connsiteY3" fmla="*/ 1943100 h 6858000"/>
              <a:gd name="connsiteX0" fmla="*/ 0 w 6991350"/>
              <a:gd name="connsiteY0" fmla="*/ 1943100 h 6858000"/>
              <a:gd name="connsiteX1" fmla="*/ 6991350 w 6991350"/>
              <a:gd name="connsiteY1" fmla="*/ 0 h 6858000"/>
              <a:gd name="connsiteX2" fmla="*/ 5200650 w 6991350"/>
              <a:gd name="connsiteY2" fmla="*/ 6858000 h 6858000"/>
              <a:gd name="connsiteX3" fmla="*/ 0 w 6991350"/>
              <a:gd name="connsiteY3" fmla="*/ 1943100 h 6858000"/>
              <a:gd name="connsiteX0" fmla="*/ 0 w 6991350"/>
              <a:gd name="connsiteY0" fmla="*/ 1943100 h 6858000"/>
              <a:gd name="connsiteX1" fmla="*/ 6991350 w 6991350"/>
              <a:gd name="connsiteY1" fmla="*/ 0 h 6858000"/>
              <a:gd name="connsiteX2" fmla="*/ 5200650 w 6991350"/>
              <a:gd name="connsiteY2" fmla="*/ 6858000 h 6858000"/>
              <a:gd name="connsiteX3" fmla="*/ 0 w 6991350"/>
              <a:gd name="connsiteY3" fmla="*/ 1943100 h 6858000"/>
              <a:gd name="connsiteX0" fmla="*/ 0 w 6991350"/>
              <a:gd name="connsiteY0" fmla="*/ 1943100 h 6858000"/>
              <a:gd name="connsiteX1" fmla="*/ 6991350 w 6991350"/>
              <a:gd name="connsiteY1" fmla="*/ 0 h 6858000"/>
              <a:gd name="connsiteX2" fmla="*/ 5200650 w 6991350"/>
              <a:gd name="connsiteY2" fmla="*/ 6858000 h 6858000"/>
              <a:gd name="connsiteX3" fmla="*/ 0 w 6991350"/>
              <a:gd name="connsiteY3" fmla="*/ 1943100 h 6858000"/>
              <a:gd name="connsiteX0" fmla="*/ 0 w 6991350"/>
              <a:gd name="connsiteY0" fmla="*/ 1943100 h 6858000"/>
              <a:gd name="connsiteX1" fmla="*/ 6991350 w 6991350"/>
              <a:gd name="connsiteY1" fmla="*/ 0 h 6858000"/>
              <a:gd name="connsiteX2" fmla="*/ 5200650 w 6991350"/>
              <a:gd name="connsiteY2" fmla="*/ 6858000 h 6858000"/>
              <a:gd name="connsiteX3" fmla="*/ 0 w 6991350"/>
              <a:gd name="connsiteY3" fmla="*/ 1943100 h 6858000"/>
              <a:gd name="connsiteX0" fmla="*/ 0 w 6991350"/>
              <a:gd name="connsiteY0" fmla="*/ 1943100 h 6858000"/>
              <a:gd name="connsiteX1" fmla="*/ 6991350 w 6991350"/>
              <a:gd name="connsiteY1" fmla="*/ 0 h 6858000"/>
              <a:gd name="connsiteX2" fmla="*/ 5200650 w 6991350"/>
              <a:gd name="connsiteY2" fmla="*/ 6858000 h 6858000"/>
              <a:gd name="connsiteX3" fmla="*/ 0 w 6991350"/>
              <a:gd name="connsiteY3" fmla="*/ 1943100 h 6858000"/>
              <a:gd name="connsiteX0" fmla="*/ 0 w 6991350"/>
              <a:gd name="connsiteY0" fmla="*/ 1943100 h 6858000"/>
              <a:gd name="connsiteX1" fmla="*/ 6991350 w 6991350"/>
              <a:gd name="connsiteY1" fmla="*/ 0 h 6858000"/>
              <a:gd name="connsiteX2" fmla="*/ 5200650 w 6991350"/>
              <a:gd name="connsiteY2" fmla="*/ 6858000 h 6858000"/>
              <a:gd name="connsiteX3" fmla="*/ 0 w 6991350"/>
              <a:gd name="connsiteY3" fmla="*/ 1943100 h 6858000"/>
              <a:gd name="connsiteX0" fmla="*/ 0 w 6991350"/>
              <a:gd name="connsiteY0" fmla="*/ 1943100 h 6858000"/>
              <a:gd name="connsiteX1" fmla="*/ 6991350 w 6991350"/>
              <a:gd name="connsiteY1" fmla="*/ 0 h 6858000"/>
              <a:gd name="connsiteX2" fmla="*/ 5200650 w 6991350"/>
              <a:gd name="connsiteY2" fmla="*/ 6858000 h 6858000"/>
              <a:gd name="connsiteX3" fmla="*/ 0 w 6991350"/>
              <a:gd name="connsiteY3" fmla="*/ 1943100 h 6858000"/>
              <a:gd name="connsiteX0" fmla="*/ 0 w 6991350"/>
              <a:gd name="connsiteY0" fmla="*/ 1943100 h 6858000"/>
              <a:gd name="connsiteX1" fmla="*/ 6991350 w 6991350"/>
              <a:gd name="connsiteY1" fmla="*/ 0 h 6858000"/>
              <a:gd name="connsiteX2" fmla="*/ 5200650 w 6991350"/>
              <a:gd name="connsiteY2" fmla="*/ 6858000 h 6858000"/>
              <a:gd name="connsiteX3" fmla="*/ 0 w 6991350"/>
              <a:gd name="connsiteY3" fmla="*/ 1943100 h 6858000"/>
              <a:gd name="connsiteX0" fmla="*/ 0 w 6991350"/>
              <a:gd name="connsiteY0" fmla="*/ 1943100 h 6858000"/>
              <a:gd name="connsiteX1" fmla="*/ 6991350 w 6991350"/>
              <a:gd name="connsiteY1" fmla="*/ 0 h 6858000"/>
              <a:gd name="connsiteX2" fmla="*/ 5200650 w 6991350"/>
              <a:gd name="connsiteY2" fmla="*/ 6858000 h 6858000"/>
              <a:gd name="connsiteX3" fmla="*/ 0 w 6991350"/>
              <a:gd name="connsiteY3" fmla="*/ 1943100 h 6858000"/>
              <a:gd name="connsiteX0" fmla="*/ 0 w 6991350"/>
              <a:gd name="connsiteY0" fmla="*/ 1943100 h 6858000"/>
              <a:gd name="connsiteX1" fmla="*/ 6991350 w 6991350"/>
              <a:gd name="connsiteY1" fmla="*/ 0 h 6858000"/>
              <a:gd name="connsiteX2" fmla="*/ 5200650 w 6991350"/>
              <a:gd name="connsiteY2" fmla="*/ 6858000 h 6858000"/>
              <a:gd name="connsiteX3" fmla="*/ 0 w 6991350"/>
              <a:gd name="connsiteY3" fmla="*/ 1943100 h 6858000"/>
              <a:gd name="connsiteX0" fmla="*/ 0 w 6991350"/>
              <a:gd name="connsiteY0" fmla="*/ 1943100 h 6858000"/>
              <a:gd name="connsiteX1" fmla="*/ 6991350 w 6991350"/>
              <a:gd name="connsiteY1" fmla="*/ 0 h 6858000"/>
              <a:gd name="connsiteX2" fmla="*/ 5200650 w 6991350"/>
              <a:gd name="connsiteY2" fmla="*/ 6858000 h 6858000"/>
              <a:gd name="connsiteX3" fmla="*/ 0 w 6991350"/>
              <a:gd name="connsiteY3" fmla="*/ 1943100 h 6858000"/>
              <a:gd name="connsiteX0" fmla="*/ 0 w 6991350"/>
              <a:gd name="connsiteY0" fmla="*/ 1943100 h 6858000"/>
              <a:gd name="connsiteX1" fmla="*/ 6991350 w 6991350"/>
              <a:gd name="connsiteY1" fmla="*/ 0 h 6858000"/>
              <a:gd name="connsiteX2" fmla="*/ 5200650 w 6991350"/>
              <a:gd name="connsiteY2" fmla="*/ 6858000 h 6858000"/>
              <a:gd name="connsiteX3" fmla="*/ 0 w 6991350"/>
              <a:gd name="connsiteY3" fmla="*/ 1943100 h 6858000"/>
              <a:gd name="connsiteX0" fmla="*/ 0 w 6991350"/>
              <a:gd name="connsiteY0" fmla="*/ 1943100 h 6858000"/>
              <a:gd name="connsiteX1" fmla="*/ 6991350 w 6991350"/>
              <a:gd name="connsiteY1" fmla="*/ 0 h 6858000"/>
              <a:gd name="connsiteX2" fmla="*/ 5200650 w 6991350"/>
              <a:gd name="connsiteY2" fmla="*/ 6858000 h 6858000"/>
              <a:gd name="connsiteX3" fmla="*/ 0 w 6991350"/>
              <a:gd name="connsiteY3" fmla="*/ 1943100 h 6858000"/>
              <a:gd name="connsiteX0" fmla="*/ 0 w 6991350"/>
              <a:gd name="connsiteY0" fmla="*/ 1943100 h 6858000"/>
              <a:gd name="connsiteX1" fmla="*/ 6991350 w 6991350"/>
              <a:gd name="connsiteY1" fmla="*/ 0 h 6858000"/>
              <a:gd name="connsiteX2" fmla="*/ 5200650 w 6991350"/>
              <a:gd name="connsiteY2" fmla="*/ 6858000 h 6858000"/>
              <a:gd name="connsiteX3" fmla="*/ 0 w 6991350"/>
              <a:gd name="connsiteY3" fmla="*/ 1943100 h 6858000"/>
              <a:gd name="connsiteX0" fmla="*/ 0 w 6991350"/>
              <a:gd name="connsiteY0" fmla="*/ 1943100 h 6858000"/>
              <a:gd name="connsiteX1" fmla="*/ 6991350 w 6991350"/>
              <a:gd name="connsiteY1" fmla="*/ 0 h 6858000"/>
              <a:gd name="connsiteX2" fmla="*/ 5200650 w 6991350"/>
              <a:gd name="connsiteY2" fmla="*/ 6858000 h 6858000"/>
              <a:gd name="connsiteX3" fmla="*/ 0 w 6991350"/>
              <a:gd name="connsiteY3" fmla="*/ 1943100 h 6858000"/>
              <a:gd name="connsiteX0" fmla="*/ 0 w 6991350"/>
              <a:gd name="connsiteY0" fmla="*/ 1943100 h 6858000"/>
              <a:gd name="connsiteX1" fmla="*/ 6991350 w 6991350"/>
              <a:gd name="connsiteY1" fmla="*/ 0 h 6858000"/>
              <a:gd name="connsiteX2" fmla="*/ 5200650 w 6991350"/>
              <a:gd name="connsiteY2" fmla="*/ 6858000 h 6858000"/>
              <a:gd name="connsiteX3" fmla="*/ 0 w 6991350"/>
              <a:gd name="connsiteY3" fmla="*/ 1943100 h 6858000"/>
              <a:gd name="connsiteX0" fmla="*/ 0 w 6991350"/>
              <a:gd name="connsiteY0" fmla="*/ 1943100 h 6858000"/>
              <a:gd name="connsiteX1" fmla="*/ 6991350 w 6991350"/>
              <a:gd name="connsiteY1" fmla="*/ 0 h 6858000"/>
              <a:gd name="connsiteX2" fmla="*/ 5200650 w 6991350"/>
              <a:gd name="connsiteY2" fmla="*/ 6858000 h 6858000"/>
              <a:gd name="connsiteX3" fmla="*/ 0 w 6991350"/>
              <a:gd name="connsiteY3" fmla="*/ 1943100 h 6858000"/>
              <a:gd name="connsiteX0" fmla="*/ 0 w 7029450"/>
              <a:gd name="connsiteY0" fmla="*/ 1943100 h 6858000"/>
              <a:gd name="connsiteX1" fmla="*/ 7029450 w 7029450"/>
              <a:gd name="connsiteY1" fmla="*/ 0 h 6858000"/>
              <a:gd name="connsiteX2" fmla="*/ 5200650 w 7029450"/>
              <a:gd name="connsiteY2" fmla="*/ 6858000 h 6858000"/>
              <a:gd name="connsiteX3" fmla="*/ 0 w 7029450"/>
              <a:gd name="connsiteY3" fmla="*/ 1943100 h 6858000"/>
              <a:gd name="connsiteX0" fmla="*/ 0 w 7029450"/>
              <a:gd name="connsiteY0" fmla="*/ 1943100 h 6858000"/>
              <a:gd name="connsiteX1" fmla="*/ 7029450 w 7029450"/>
              <a:gd name="connsiteY1" fmla="*/ 0 h 6858000"/>
              <a:gd name="connsiteX2" fmla="*/ 5200650 w 7029450"/>
              <a:gd name="connsiteY2" fmla="*/ 6858000 h 6858000"/>
              <a:gd name="connsiteX3" fmla="*/ 0 w 7029450"/>
              <a:gd name="connsiteY3" fmla="*/ 1943100 h 6858000"/>
              <a:gd name="connsiteX0" fmla="*/ 0 w 7029450"/>
              <a:gd name="connsiteY0" fmla="*/ 1943100 h 6858000"/>
              <a:gd name="connsiteX1" fmla="*/ 7029450 w 7029450"/>
              <a:gd name="connsiteY1" fmla="*/ 0 h 6858000"/>
              <a:gd name="connsiteX2" fmla="*/ 5200650 w 7029450"/>
              <a:gd name="connsiteY2" fmla="*/ 6858000 h 6858000"/>
              <a:gd name="connsiteX3" fmla="*/ 0 w 7029450"/>
              <a:gd name="connsiteY3" fmla="*/ 1943100 h 6858000"/>
              <a:gd name="connsiteX0" fmla="*/ 0 w 7029450"/>
              <a:gd name="connsiteY0" fmla="*/ 1943100 h 6858000"/>
              <a:gd name="connsiteX1" fmla="*/ 7029450 w 7029450"/>
              <a:gd name="connsiteY1" fmla="*/ 0 h 6858000"/>
              <a:gd name="connsiteX2" fmla="*/ 5200650 w 7029450"/>
              <a:gd name="connsiteY2" fmla="*/ 6858000 h 6858000"/>
              <a:gd name="connsiteX3" fmla="*/ 0 w 7029450"/>
              <a:gd name="connsiteY3" fmla="*/ 1943100 h 6858000"/>
              <a:gd name="connsiteX0" fmla="*/ 0 w 7029450"/>
              <a:gd name="connsiteY0" fmla="*/ 1943100 h 6858000"/>
              <a:gd name="connsiteX1" fmla="*/ 7029450 w 7029450"/>
              <a:gd name="connsiteY1" fmla="*/ 0 h 6858000"/>
              <a:gd name="connsiteX2" fmla="*/ 5200650 w 7029450"/>
              <a:gd name="connsiteY2" fmla="*/ 6858000 h 6858000"/>
              <a:gd name="connsiteX3" fmla="*/ 0 w 7029450"/>
              <a:gd name="connsiteY3" fmla="*/ 1943100 h 6858000"/>
              <a:gd name="connsiteX0" fmla="*/ 0 w 7029450"/>
              <a:gd name="connsiteY0" fmla="*/ 1943100 h 6858000"/>
              <a:gd name="connsiteX1" fmla="*/ 7029450 w 7029450"/>
              <a:gd name="connsiteY1" fmla="*/ 0 h 6858000"/>
              <a:gd name="connsiteX2" fmla="*/ 5200650 w 7029450"/>
              <a:gd name="connsiteY2" fmla="*/ 6858000 h 6858000"/>
              <a:gd name="connsiteX3" fmla="*/ 0 w 7029450"/>
              <a:gd name="connsiteY3" fmla="*/ 1943100 h 6858000"/>
              <a:gd name="connsiteX0" fmla="*/ 0 w 7029450"/>
              <a:gd name="connsiteY0" fmla="*/ 1943100 h 6858000"/>
              <a:gd name="connsiteX1" fmla="*/ 7029450 w 7029450"/>
              <a:gd name="connsiteY1" fmla="*/ 0 h 6858000"/>
              <a:gd name="connsiteX2" fmla="*/ 5200650 w 7029450"/>
              <a:gd name="connsiteY2" fmla="*/ 6858000 h 6858000"/>
              <a:gd name="connsiteX3" fmla="*/ 0 w 7029450"/>
              <a:gd name="connsiteY3" fmla="*/ 1943100 h 6858000"/>
              <a:gd name="connsiteX0" fmla="*/ 0 w 7029450"/>
              <a:gd name="connsiteY0" fmla="*/ 1943100 h 6858000"/>
              <a:gd name="connsiteX1" fmla="*/ 7029450 w 7029450"/>
              <a:gd name="connsiteY1" fmla="*/ 0 h 6858000"/>
              <a:gd name="connsiteX2" fmla="*/ 5200650 w 7029450"/>
              <a:gd name="connsiteY2" fmla="*/ 6858000 h 6858000"/>
              <a:gd name="connsiteX3" fmla="*/ 0 w 7029450"/>
              <a:gd name="connsiteY3" fmla="*/ 1943100 h 6858000"/>
              <a:gd name="connsiteX0" fmla="*/ 0 w 7029450"/>
              <a:gd name="connsiteY0" fmla="*/ 1943100 h 6858000"/>
              <a:gd name="connsiteX1" fmla="*/ 7029450 w 7029450"/>
              <a:gd name="connsiteY1" fmla="*/ 0 h 6858000"/>
              <a:gd name="connsiteX2" fmla="*/ 5200650 w 7029450"/>
              <a:gd name="connsiteY2" fmla="*/ 6858000 h 6858000"/>
              <a:gd name="connsiteX3" fmla="*/ 0 w 7029450"/>
              <a:gd name="connsiteY3" fmla="*/ 19431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029450" h="6858000">
                <a:moveTo>
                  <a:pt x="0" y="1943100"/>
                </a:moveTo>
                <a:cubicBezTo>
                  <a:pt x="1606550" y="1257300"/>
                  <a:pt x="4356100" y="342900"/>
                  <a:pt x="7029450" y="0"/>
                </a:cubicBezTo>
                <a:cubicBezTo>
                  <a:pt x="5556250" y="2990850"/>
                  <a:pt x="5245100" y="5657850"/>
                  <a:pt x="5200650" y="6858000"/>
                </a:cubicBezTo>
                <a:cubicBezTo>
                  <a:pt x="2800350" y="3714750"/>
                  <a:pt x="1638300" y="3086100"/>
                  <a:pt x="0" y="1943100"/>
                </a:cubicBezTo>
                <a:close/>
              </a:path>
            </a:pathLst>
          </a:custGeom>
          <a:solidFill>
            <a:srgbClr val="4288C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/>
          </a:p>
        </p:txBody>
      </p:sp>
      <p:sp>
        <p:nvSpPr>
          <p:cNvPr id="10" name="Freeform 9">
            <a:extLst>
              <a:ext uri="{FF2B5EF4-FFF2-40B4-BE49-F238E27FC236}">
                <a16:creationId xmlns:a16="http://schemas.microsoft.com/office/drawing/2014/main" id="{DA6D6689-6076-4D49-C560-9897C6C16F36}"/>
              </a:ext>
            </a:extLst>
          </p:cNvPr>
          <p:cNvSpPr/>
          <p:nvPr userDrawn="1"/>
        </p:nvSpPr>
        <p:spPr>
          <a:xfrm rot="20508378">
            <a:off x="10631428" y="5626696"/>
            <a:ext cx="650437" cy="564933"/>
          </a:xfrm>
          <a:custGeom>
            <a:avLst/>
            <a:gdLst>
              <a:gd name="connsiteX0" fmla="*/ 0 w 6991350"/>
              <a:gd name="connsiteY0" fmla="*/ 1943100 h 6858000"/>
              <a:gd name="connsiteX1" fmla="*/ 6991350 w 6991350"/>
              <a:gd name="connsiteY1" fmla="*/ 0 h 6858000"/>
              <a:gd name="connsiteX2" fmla="*/ 5200650 w 6991350"/>
              <a:gd name="connsiteY2" fmla="*/ 6858000 h 6858000"/>
              <a:gd name="connsiteX3" fmla="*/ 0 w 6991350"/>
              <a:gd name="connsiteY3" fmla="*/ 1943100 h 6858000"/>
              <a:gd name="connsiteX0" fmla="*/ 0 w 6991350"/>
              <a:gd name="connsiteY0" fmla="*/ 1943100 h 6858000"/>
              <a:gd name="connsiteX1" fmla="*/ 6991350 w 6991350"/>
              <a:gd name="connsiteY1" fmla="*/ 0 h 6858000"/>
              <a:gd name="connsiteX2" fmla="*/ 5200650 w 6991350"/>
              <a:gd name="connsiteY2" fmla="*/ 6858000 h 6858000"/>
              <a:gd name="connsiteX3" fmla="*/ 0 w 6991350"/>
              <a:gd name="connsiteY3" fmla="*/ 1943100 h 6858000"/>
              <a:gd name="connsiteX0" fmla="*/ 0 w 6991350"/>
              <a:gd name="connsiteY0" fmla="*/ 1943100 h 6858000"/>
              <a:gd name="connsiteX1" fmla="*/ 6991350 w 6991350"/>
              <a:gd name="connsiteY1" fmla="*/ 0 h 6858000"/>
              <a:gd name="connsiteX2" fmla="*/ 5200650 w 6991350"/>
              <a:gd name="connsiteY2" fmla="*/ 6858000 h 6858000"/>
              <a:gd name="connsiteX3" fmla="*/ 0 w 6991350"/>
              <a:gd name="connsiteY3" fmla="*/ 1943100 h 6858000"/>
              <a:gd name="connsiteX0" fmla="*/ 0 w 6991350"/>
              <a:gd name="connsiteY0" fmla="*/ 1943100 h 6858000"/>
              <a:gd name="connsiteX1" fmla="*/ 6991350 w 6991350"/>
              <a:gd name="connsiteY1" fmla="*/ 0 h 6858000"/>
              <a:gd name="connsiteX2" fmla="*/ 5200650 w 6991350"/>
              <a:gd name="connsiteY2" fmla="*/ 6858000 h 6858000"/>
              <a:gd name="connsiteX3" fmla="*/ 0 w 6991350"/>
              <a:gd name="connsiteY3" fmla="*/ 1943100 h 6858000"/>
              <a:gd name="connsiteX0" fmla="*/ 0 w 6991350"/>
              <a:gd name="connsiteY0" fmla="*/ 1943100 h 6858000"/>
              <a:gd name="connsiteX1" fmla="*/ 6991350 w 6991350"/>
              <a:gd name="connsiteY1" fmla="*/ 0 h 6858000"/>
              <a:gd name="connsiteX2" fmla="*/ 5200650 w 6991350"/>
              <a:gd name="connsiteY2" fmla="*/ 6858000 h 6858000"/>
              <a:gd name="connsiteX3" fmla="*/ 0 w 6991350"/>
              <a:gd name="connsiteY3" fmla="*/ 1943100 h 6858000"/>
              <a:gd name="connsiteX0" fmla="*/ 0 w 6991350"/>
              <a:gd name="connsiteY0" fmla="*/ 1943100 h 6858000"/>
              <a:gd name="connsiteX1" fmla="*/ 6991350 w 6991350"/>
              <a:gd name="connsiteY1" fmla="*/ 0 h 6858000"/>
              <a:gd name="connsiteX2" fmla="*/ 5200650 w 6991350"/>
              <a:gd name="connsiteY2" fmla="*/ 6858000 h 6858000"/>
              <a:gd name="connsiteX3" fmla="*/ 0 w 6991350"/>
              <a:gd name="connsiteY3" fmla="*/ 1943100 h 6858000"/>
              <a:gd name="connsiteX0" fmla="*/ 0 w 6991350"/>
              <a:gd name="connsiteY0" fmla="*/ 1943100 h 6858000"/>
              <a:gd name="connsiteX1" fmla="*/ 6991350 w 6991350"/>
              <a:gd name="connsiteY1" fmla="*/ 0 h 6858000"/>
              <a:gd name="connsiteX2" fmla="*/ 5200650 w 6991350"/>
              <a:gd name="connsiteY2" fmla="*/ 6858000 h 6858000"/>
              <a:gd name="connsiteX3" fmla="*/ 0 w 6991350"/>
              <a:gd name="connsiteY3" fmla="*/ 1943100 h 6858000"/>
              <a:gd name="connsiteX0" fmla="*/ 0 w 6991350"/>
              <a:gd name="connsiteY0" fmla="*/ 1943100 h 6858000"/>
              <a:gd name="connsiteX1" fmla="*/ 6991350 w 6991350"/>
              <a:gd name="connsiteY1" fmla="*/ 0 h 6858000"/>
              <a:gd name="connsiteX2" fmla="*/ 5200650 w 6991350"/>
              <a:gd name="connsiteY2" fmla="*/ 6858000 h 6858000"/>
              <a:gd name="connsiteX3" fmla="*/ 0 w 6991350"/>
              <a:gd name="connsiteY3" fmla="*/ 1943100 h 6858000"/>
              <a:gd name="connsiteX0" fmla="*/ 0 w 6991350"/>
              <a:gd name="connsiteY0" fmla="*/ 1943100 h 6858000"/>
              <a:gd name="connsiteX1" fmla="*/ 6991350 w 6991350"/>
              <a:gd name="connsiteY1" fmla="*/ 0 h 6858000"/>
              <a:gd name="connsiteX2" fmla="*/ 5200650 w 6991350"/>
              <a:gd name="connsiteY2" fmla="*/ 6858000 h 6858000"/>
              <a:gd name="connsiteX3" fmla="*/ 0 w 6991350"/>
              <a:gd name="connsiteY3" fmla="*/ 1943100 h 6858000"/>
              <a:gd name="connsiteX0" fmla="*/ 0 w 6991350"/>
              <a:gd name="connsiteY0" fmla="*/ 1943100 h 6858000"/>
              <a:gd name="connsiteX1" fmla="*/ 6991350 w 6991350"/>
              <a:gd name="connsiteY1" fmla="*/ 0 h 6858000"/>
              <a:gd name="connsiteX2" fmla="*/ 5200650 w 6991350"/>
              <a:gd name="connsiteY2" fmla="*/ 6858000 h 6858000"/>
              <a:gd name="connsiteX3" fmla="*/ 0 w 6991350"/>
              <a:gd name="connsiteY3" fmla="*/ 1943100 h 6858000"/>
              <a:gd name="connsiteX0" fmla="*/ 0 w 6991350"/>
              <a:gd name="connsiteY0" fmla="*/ 1943100 h 6858000"/>
              <a:gd name="connsiteX1" fmla="*/ 6991350 w 6991350"/>
              <a:gd name="connsiteY1" fmla="*/ 0 h 6858000"/>
              <a:gd name="connsiteX2" fmla="*/ 5200650 w 6991350"/>
              <a:gd name="connsiteY2" fmla="*/ 6858000 h 6858000"/>
              <a:gd name="connsiteX3" fmla="*/ 0 w 6991350"/>
              <a:gd name="connsiteY3" fmla="*/ 1943100 h 6858000"/>
              <a:gd name="connsiteX0" fmla="*/ 0 w 6991350"/>
              <a:gd name="connsiteY0" fmla="*/ 1943100 h 6858000"/>
              <a:gd name="connsiteX1" fmla="*/ 6991350 w 6991350"/>
              <a:gd name="connsiteY1" fmla="*/ 0 h 6858000"/>
              <a:gd name="connsiteX2" fmla="*/ 5200650 w 6991350"/>
              <a:gd name="connsiteY2" fmla="*/ 6858000 h 6858000"/>
              <a:gd name="connsiteX3" fmla="*/ 0 w 6991350"/>
              <a:gd name="connsiteY3" fmla="*/ 1943100 h 6858000"/>
              <a:gd name="connsiteX0" fmla="*/ 0 w 6991350"/>
              <a:gd name="connsiteY0" fmla="*/ 1943100 h 6858000"/>
              <a:gd name="connsiteX1" fmla="*/ 6991350 w 6991350"/>
              <a:gd name="connsiteY1" fmla="*/ 0 h 6858000"/>
              <a:gd name="connsiteX2" fmla="*/ 5200650 w 6991350"/>
              <a:gd name="connsiteY2" fmla="*/ 6858000 h 6858000"/>
              <a:gd name="connsiteX3" fmla="*/ 0 w 6991350"/>
              <a:gd name="connsiteY3" fmla="*/ 1943100 h 6858000"/>
              <a:gd name="connsiteX0" fmla="*/ 0 w 6991350"/>
              <a:gd name="connsiteY0" fmla="*/ 1943100 h 6858000"/>
              <a:gd name="connsiteX1" fmla="*/ 6991350 w 6991350"/>
              <a:gd name="connsiteY1" fmla="*/ 0 h 6858000"/>
              <a:gd name="connsiteX2" fmla="*/ 5200650 w 6991350"/>
              <a:gd name="connsiteY2" fmla="*/ 6858000 h 6858000"/>
              <a:gd name="connsiteX3" fmla="*/ 0 w 6991350"/>
              <a:gd name="connsiteY3" fmla="*/ 1943100 h 6858000"/>
              <a:gd name="connsiteX0" fmla="*/ 0 w 6991350"/>
              <a:gd name="connsiteY0" fmla="*/ 1943100 h 6858000"/>
              <a:gd name="connsiteX1" fmla="*/ 6991350 w 6991350"/>
              <a:gd name="connsiteY1" fmla="*/ 0 h 6858000"/>
              <a:gd name="connsiteX2" fmla="*/ 5200650 w 6991350"/>
              <a:gd name="connsiteY2" fmla="*/ 6858000 h 6858000"/>
              <a:gd name="connsiteX3" fmla="*/ 0 w 6991350"/>
              <a:gd name="connsiteY3" fmla="*/ 1943100 h 6858000"/>
              <a:gd name="connsiteX0" fmla="*/ 0 w 6991350"/>
              <a:gd name="connsiteY0" fmla="*/ 1943100 h 6858000"/>
              <a:gd name="connsiteX1" fmla="*/ 6991350 w 6991350"/>
              <a:gd name="connsiteY1" fmla="*/ 0 h 6858000"/>
              <a:gd name="connsiteX2" fmla="*/ 5200650 w 6991350"/>
              <a:gd name="connsiteY2" fmla="*/ 6858000 h 6858000"/>
              <a:gd name="connsiteX3" fmla="*/ 0 w 6991350"/>
              <a:gd name="connsiteY3" fmla="*/ 1943100 h 6858000"/>
              <a:gd name="connsiteX0" fmla="*/ 0 w 6991350"/>
              <a:gd name="connsiteY0" fmla="*/ 1943100 h 6858000"/>
              <a:gd name="connsiteX1" fmla="*/ 6991350 w 6991350"/>
              <a:gd name="connsiteY1" fmla="*/ 0 h 6858000"/>
              <a:gd name="connsiteX2" fmla="*/ 5200650 w 6991350"/>
              <a:gd name="connsiteY2" fmla="*/ 6858000 h 6858000"/>
              <a:gd name="connsiteX3" fmla="*/ 0 w 6991350"/>
              <a:gd name="connsiteY3" fmla="*/ 1943100 h 6858000"/>
              <a:gd name="connsiteX0" fmla="*/ 0 w 6991350"/>
              <a:gd name="connsiteY0" fmla="*/ 1943100 h 6858000"/>
              <a:gd name="connsiteX1" fmla="*/ 6991350 w 6991350"/>
              <a:gd name="connsiteY1" fmla="*/ 0 h 6858000"/>
              <a:gd name="connsiteX2" fmla="*/ 5200650 w 6991350"/>
              <a:gd name="connsiteY2" fmla="*/ 6858000 h 6858000"/>
              <a:gd name="connsiteX3" fmla="*/ 0 w 6991350"/>
              <a:gd name="connsiteY3" fmla="*/ 1943100 h 6858000"/>
              <a:gd name="connsiteX0" fmla="*/ 0 w 6991350"/>
              <a:gd name="connsiteY0" fmla="*/ 1943100 h 6858000"/>
              <a:gd name="connsiteX1" fmla="*/ 6991350 w 6991350"/>
              <a:gd name="connsiteY1" fmla="*/ 0 h 6858000"/>
              <a:gd name="connsiteX2" fmla="*/ 5200650 w 6991350"/>
              <a:gd name="connsiteY2" fmla="*/ 6858000 h 6858000"/>
              <a:gd name="connsiteX3" fmla="*/ 0 w 6991350"/>
              <a:gd name="connsiteY3" fmla="*/ 1943100 h 6858000"/>
              <a:gd name="connsiteX0" fmla="*/ 0 w 6991350"/>
              <a:gd name="connsiteY0" fmla="*/ 1943100 h 6858000"/>
              <a:gd name="connsiteX1" fmla="*/ 6991350 w 6991350"/>
              <a:gd name="connsiteY1" fmla="*/ 0 h 6858000"/>
              <a:gd name="connsiteX2" fmla="*/ 5200650 w 6991350"/>
              <a:gd name="connsiteY2" fmla="*/ 6858000 h 6858000"/>
              <a:gd name="connsiteX3" fmla="*/ 0 w 6991350"/>
              <a:gd name="connsiteY3" fmla="*/ 1943100 h 6858000"/>
              <a:gd name="connsiteX0" fmla="*/ 0 w 6991350"/>
              <a:gd name="connsiteY0" fmla="*/ 1943100 h 6858000"/>
              <a:gd name="connsiteX1" fmla="*/ 6991350 w 6991350"/>
              <a:gd name="connsiteY1" fmla="*/ 0 h 6858000"/>
              <a:gd name="connsiteX2" fmla="*/ 5200650 w 6991350"/>
              <a:gd name="connsiteY2" fmla="*/ 6858000 h 6858000"/>
              <a:gd name="connsiteX3" fmla="*/ 0 w 6991350"/>
              <a:gd name="connsiteY3" fmla="*/ 1943100 h 6858000"/>
              <a:gd name="connsiteX0" fmla="*/ 0 w 6991350"/>
              <a:gd name="connsiteY0" fmla="*/ 1943100 h 6858000"/>
              <a:gd name="connsiteX1" fmla="*/ 6991350 w 6991350"/>
              <a:gd name="connsiteY1" fmla="*/ 0 h 6858000"/>
              <a:gd name="connsiteX2" fmla="*/ 5200650 w 6991350"/>
              <a:gd name="connsiteY2" fmla="*/ 6858000 h 6858000"/>
              <a:gd name="connsiteX3" fmla="*/ 0 w 6991350"/>
              <a:gd name="connsiteY3" fmla="*/ 1943100 h 6858000"/>
              <a:gd name="connsiteX0" fmla="*/ 0 w 6991350"/>
              <a:gd name="connsiteY0" fmla="*/ 1943100 h 6858000"/>
              <a:gd name="connsiteX1" fmla="*/ 6991350 w 6991350"/>
              <a:gd name="connsiteY1" fmla="*/ 0 h 6858000"/>
              <a:gd name="connsiteX2" fmla="*/ 5200650 w 6991350"/>
              <a:gd name="connsiteY2" fmla="*/ 6858000 h 6858000"/>
              <a:gd name="connsiteX3" fmla="*/ 0 w 6991350"/>
              <a:gd name="connsiteY3" fmla="*/ 1943100 h 6858000"/>
              <a:gd name="connsiteX0" fmla="*/ 0 w 6991350"/>
              <a:gd name="connsiteY0" fmla="*/ 1943100 h 6858000"/>
              <a:gd name="connsiteX1" fmla="*/ 6991350 w 6991350"/>
              <a:gd name="connsiteY1" fmla="*/ 0 h 6858000"/>
              <a:gd name="connsiteX2" fmla="*/ 5200650 w 6991350"/>
              <a:gd name="connsiteY2" fmla="*/ 6858000 h 6858000"/>
              <a:gd name="connsiteX3" fmla="*/ 0 w 6991350"/>
              <a:gd name="connsiteY3" fmla="*/ 1943100 h 6858000"/>
              <a:gd name="connsiteX0" fmla="*/ 0 w 6991350"/>
              <a:gd name="connsiteY0" fmla="*/ 1943100 h 6858000"/>
              <a:gd name="connsiteX1" fmla="*/ 6991350 w 6991350"/>
              <a:gd name="connsiteY1" fmla="*/ 0 h 6858000"/>
              <a:gd name="connsiteX2" fmla="*/ 5200650 w 6991350"/>
              <a:gd name="connsiteY2" fmla="*/ 6858000 h 6858000"/>
              <a:gd name="connsiteX3" fmla="*/ 0 w 6991350"/>
              <a:gd name="connsiteY3" fmla="*/ 1943100 h 6858000"/>
              <a:gd name="connsiteX0" fmla="*/ 0 w 6991350"/>
              <a:gd name="connsiteY0" fmla="*/ 1943100 h 6858000"/>
              <a:gd name="connsiteX1" fmla="*/ 6991350 w 6991350"/>
              <a:gd name="connsiteY1" fmla="*/ 0 h 6858000"/>
              <a:gd name="connsiteX2" fmla="*/ 5200650 w 6991350"/>
              <a:gd name="connsiteY2" fmla="*/ 6858000 h 6858000"/>
              <a:gd name="connsiteX3" fmla="*/ 0 w 6991350"/>
              <a:gd name="connsiteY3" fmla="*/ 1943100 h 6858000"/>
              <a:gd name="connsiteX0" fmla="*/ 0 w 6991350"/>
              <a:gd name="connsiteY0" fmla="*/ 1943100 h 6858000"/>
              <a:gd name="connsiteX1" fmla="*/ 6991350 w 6991350"/>
              <a:gd name="connsiteY1" fmla="*/ 0 h 6858000"/>
              <a:gd name="connsiteX2" fmla="*/ 5200650 w 6991350"/>
              <a:gd name="connsiteY2" fmla="*/ 6858000 h 6858000"/>
              <a:gd name="connsiteX3" fmla="*/ 0 w 6991350"/>
              <a:gd name="connsiteY3" fmla="*/ 1943100 h 6858000"/>
              <a:gd name="connsiteX0" fmla="*/ 0 w 7029450"/>
              <a:gd name="connsiteY0" fmla="*/ 1943100 h 6858000"/>
              <a:gd name="connsiteX1" fmla="*/ 7029450 w 7029450"/>
              <a:gd name="connsiteY1" fmla="*/ 0 h 6858000"/>
              <a:gd name="connsiteX2" fmla="*/ 5200650 w 7029450"/>
              <a:gd name="connsiteY2" fmla="*/ 6858000 h 6858000"/>
              <a:gd name="connsiteX3" fmla="*/ 0 w 7029450"/>
              <a:gd name="connsiteY3" fmla="*/ 1943100 h 6858000"/>
              <a:gd name="connsiteX0" fmla="*/ 0 w 7029450"/>
              <a:gd name="connsiteY0" fmla="*/ 1943100 h 6858000"/>
              <a:gd name="connsiteX1" fmla="*/ 7029450 w 7029450"/>
              <a:gd name="connsiteY1" fmla="*/ 0 h 6858000"/>
              <a:gd name="connsiteX2" fmla="*/ 5200650 w 7029450"/>
              <a:gd name="connsiteY2" fmla="*/ 6858000 h 6858000"/>
              <a:gd name="connsiteX3" fmla="*/ 0 w 7029450"/>
              <a:gd name="connsiteY3" fmla="*/ 1943100 h 6858000"/>
              <a:gd name="connsiteX0" fmla="*/ 0 w 7029450"/>
              <a:gd name="connsiteY0" fmla="*/ 1943100 h 6858000"/>
              <a:gd name="connsiteX1" fmla="*/ 7029450 w 7029450"/>
              <a:gd name="connsiteY1" fmla="*/ 0 h 6858000"/>
              <a:gd name="connsiteX2" fmla="*/ 5200650 w 7029450"/>
              <a:gd name="connsiteY2" fmla="*/ 6858000 h 6858000"/>
              <a:gd name="connsiteX3" fmla="*/ 0 w 7029450"/>
              <a:gd name="connsiteY3" fmla="*/ 1943100 h 6858000"/>
              <a:gd name="connsiteX0" fmla="*/ 0 w 7029450"/>
              <a:gd name="connsiteY0" fmla="*/ 1943100 h 6858000"/>
              <a:gd name="connsiteX1" fmla="*/ 7029450 w 7029450"/>
              <a:gd name="connsiteY1" fmla="*/ 0 h 6858000"/>
              <a:gd name="connsiteX2" fmla="*/ 5200650 w 7029450"/>
              <a:gd name="connsiteY2" fmla="*/ 6858000 h 6858000"/>
              <a:gd name="connsiteX3" fmla="*/ 0 w 7029450"/>
              <a:gd name="connsiteY3" fmla="*/ 1943100 h 6858000"/>
              <a:gd name="connsiteX0" fmla="*/ 0 w 7029450"/>
              <a:gd name="connsiteY0" fmla="*/ 1943100 h 6858000"/>
              <a:gd name="connsiteX1" fmla="*/ 7029450 w 7029450"/>
              <a:gd name="connsiteY1" fmla="*/ 0 h 6858000"/>
              <a:gd name="connsiteX2" fmla="*/ 5200650 w 7029450"/>
              <a:gd name="connsiteY2" fmla="*/ 6858000 h 6858000"/>
              <a:gd name="connsiteX3" fmla="*/ 0 w 7029450"/>
              <a:gd name="connsiteY3" fmla="*/ 1943100 h 6858000"/>
              <a:gd name="connsiteX0" fmla="*/ 0 w 7029450"/>
              <a:gd name="connsiteY0" fmla="*/ 1943100 h 6858000"/>
              <a:gd name="connsiteX1" fmla="*/ 7029450 w 7029450"/>
              <a:gd name="connsiteY1" fmla="*/ 0 h 6858000"/>
              <a:gd name="connsiteX2" fmla="*/ 5200650 w 7029450"/>
              <a:gd name="connsiteY2" fmla="*/ 6858000 h 6858000"/>
              <a:gd name="connsiteX3" fmla="*/ 0 w 7029450"/>
              <a:gd name="connsiteY3" fmla="*/ 1943100 h 6858000"/>
              <a:gd name="connsiteX0" fmla="*/ 0 w 7029450"/>
              <a:gd name="connsiteY0" fmla="*/ 1943100 h 6858000"/>
              <a:gd name="connsiteX1" fmla="*/ 7029450 w 7029450"/>
              <a:gd name="connsiteY1" fmla="*/ 0 h 6858000"/>
              <a:gd name="connsiteX2" fmla="*/ 5200650 w 7029450"/>
              <a:gd name="connsiteY2" fmla="*/ 6858000 h 6858000"/>
              <a:gd name="connsiteX3" fmla="*/ 0 w 7029450"/>
              <a:gd name="connsiteY3" fmla="*/ 1943100 h 6858000"/>
              <a:gd name="connsiteX0" fmla="*/ 0 w 7029450"/>
              <a:gd name="connsiteY0" fmla="*/ 1943100 h 6858000"/>
              <a:gd name="connsiteX1" fmla="*/ 7029450 w 7029450"/>
              <a:gd name="connsiteY1" fmla="*/ 0 h 6858000"/>
              <a:gd name="connsiteX2" fmla="*/ 5200650 w 7029450"/>
              <a:gd name="connsiteY2" fmla="*/ 6858000 h 6858000"/>
              <a:gd name="connsiteX3" fmla="*/ 0 w 7029450"/>
              <a:gd name="connsiteY3" fmla="*/ 1943100 h 6858000"/>
              <a:gd name="connsiteX0" fmla="*/ 0 w 7029450"/>
              <a:gd name="connsiteY0" fmla="*/ 1943100 h 6858000"/>
              <a:gd name="connsiteX1" fmla="*/ 7029450 w 7029450"/>
              <a:gd name="connsiteY1" fmla="*/ 0 h 6858000"/>
              <a:gd name="connsiteX2" fmla="*/ 5200650 w 7029450"/>
              <a:gd name="connsiteY2" fmla="*/ 6858000 h 6858000"/>
              <a:gd name="connsiteX3" fmla="*/ 0 w 7029450"/>
              <a:gd name="connsiteY3" fmla="*/ 19431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029450" h="6858000">
                <a:moveTo>
                  <a:pt x="0" y="1943100"/>
                </a:moveTo>
                <a:cubicBezTo>
                  <a:pt x="1606550" y="1257300"/>
                  <a:pt x="4356100" y="342900"/>
                  <a:pt x="7029450" y="0"/>
                </a:cubicBezTo>
                <a:cubicBezTo>
                  <a:pt x="5556250" y="2990850"/>
                  <a:pt x="5245100" y="5657850"/>
                  <a:pt x="5200650" y="6858000"/>
                </a:cubicBezTo>
                <a:cubicBezTo>
                  <a:pt x="2800350" y="3714750"/>
                  <a:pt x="1638300" y="3086100"/>
                  <a:pt x="0" y="1943100"/>
                </a:cubicBezTo>
                <a:close/>
              </a:path>
            </a:pathLst>
          </a:custGeom>
          <a:solidFill>
            <a:srgbClr val="6BC4C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2315137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1">
            <a:extLst>
              <a:ext uri="{FF2B5EF4-FFF2-40B4-BE49-F238E27FC236}">
                <a16:creationId xmlns:a16="http://schemas.microsoft.com/office/drawing/2014/main" id="{289180C3-C084-9FF2-84FA-A08A5B94D411}"/>
              </a:ext>
            </a:extLst>
          </p:cNvPr>
          <p:cNvSpPr/>
          <p:nvPr userDrawn="1"/>
        </p:nvSpPr>
        <p:spPr>
          <a:xfrm>
            <a:off x="0" y="5314785"/>
            <a:ext cx="12192000" cy="1543216"/>
          </a:xfrm>
          <a:custGeom>
            <a:avLst/>
            <a:gdLst>
              <a:gd name="connsiteX0" fmla="*/ 12192000 w 12192000"/>
              <a:gd name="connsiteY0" fmla="*/ 0 h 1543216"/>
              <a:gd name="connsiteX1" fmla="*/ 12192000 w 12192000"/>
              <a:gd name="connsiteY1" fmla="*/ 1543216 h 1543216"/>
              <a:gd name="connsiteX2" fmla="*/ 0 w 12192000"/>
              <a:gd name="connsiteY2" fmla="*/ 1543216 h 1543216"/>
              <a:gd name="connsiteX3" fmla="*/ 0 w 12192000"/>
              <a:gd name="connsiteY3" fmla="*/ 537029 h 1543216"/>
              <a:gd name="connsiteX4" fmla="*/ 726135 w 12192000"/>
              <a:gd name="connsiteY4" fmla="*/ 582595 h 1543216"/>
              <a:gd name="connsiteX5" fmla="*/ 11746408 w 12192000"/>
              <a:gd name="connsiteY5" fmla="*/ 70236 h 15432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192000" h="1543216">
                <a:moveTo>
                  <a:pt x="12192000" y="0"/>
                </a:moveTo>
                <a:lnTo>
                  <a:pt x="12192000" y="1543216"/>
                </a:lnTo>
                <a:lnTo>
                  <a:pt x="0" y="1543216"/>
                </a:lnTo>
                <a:lnTo>
                  <a:pt x="0" y="537029"/>
                </a:lnTo>
                <a:lnTo>
                  <a:pt x="726135" y="582595"/>
                </a:lnTo>
                <a:cubicBezTo>
                  <a:pt x="5003151" y="817334"/>
                  <a:pt x="8758245" y="523103"/>
                  <a:pt x="11746408" y="70236"/>
                </a:cubicBezTo>
                <a:close/>
              </a:path>
            </a:pathLst>
          </a:custGeom>
          <a:solidFill>
            <a:srgbClr val="005EB8"/>
          </a:solidFill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B531732-860C-E59B-064B-1D5B67A710E7}"/>
              </a:ext>
            </a:extLst>
          </p:cNvPr>
          <p:cNvSpPr txBox="1"/>
          <p:nvPr userDrawn="1"/>
        </p:nvSpPr>
        <p:spPr>
          <a:xfrm>
            <a:off x="8378691" y="6354978"/>
            <a:ext cx="37498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www.midandsouthessex.ics.nhs.uk</a:t>
            </a:r>
            <a:endParaRPr lang="en-GB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Freeform 5">
            <a:extLst>
              <a:ext uri="{FF2B5EF4-FFF2-40B4-BE49-F238E27FC236}">
                <a16:creationId xmlns:a16="http://schemas.microsoft.com/office/drawing/2014/main" id="{ECC93590-FA50-EB6E-1842-5435DEE16449}"/>
              </a:ext>
            </a:extLst>
          </p:cNvPr>
          <p:cNvSpPr/>
          <p:nvPr userDrawn="1"/>
        </p:nvSpPr>
        <p:spPr>
          <a:xfrm rot="3259821">
            <a:off x="10761300" y="5162374"/>
            <a:ext cx="946105" cy="1036808"/>
          </a:xfrm>
          <a:custGeom>
            <a:avLst/>
            <a:gdLst>
              <a:gd name="connsiteX0" fmla="*/ 0 w 6991350"/>
              <a:gd name="connsiteY0" fmla="*/ 1943100 h 6858000"/>
              <a:gd name="connsiteX1" fmla="*/ 6991350 w 6991350"/>
              <a:gd name="connsiteY1" fmla="*/ 0 h 6858000"/>
              <a:gd name="connsiteX2" fmla="*/ 5200650 w 6991350"/>
              <a:gd name="connsiteY2" fmla="*/ 6858000 h 6858000"/>
              <a:gd name="connsiteX3" fmla="*/ 0 w 6991350"/>
              <a:gd name="connsiteY3" fmla="*/ 1943100 h 6858000"/>
              <a:gd name="connsiteX0" fmla="*/ 0 w 6991350"/>
              <a:gd name="connsiteY0" fmla="*/ 1943100 h 6858000"/>
              <a:gd name="connsiteX1" fmla="*/ 6991350 w 6991350"/>
              <a:gd name="connsiteY1" fmla="*/ 0 h 6858000"/>
              <a:gd name="connsiteX2" fmla="*/ 5200650 w 6991350"/>
              <a:gd name="connsiteY2" fmla="*/ 6858000 h 6858000"/>
              <a:gd name="connsiteX3" fmla="*/ 0 w 6991350"/>
              <a:gd name="connsiteY3" fmla="*/ 1943100 h 6858000"/>
              <a:gd name="connsiteX0" fmla="*/ 0 w 6991350"/>
              <a:gd name="connsiteY0" fmla="*/ 1943100 h 6858000"/>
              <a:gd name="connsiteX1" fmla="*/ 6991350 w 6991350"/>
              <a:gd name="connsiteY1" fmla="*/ 0 h 6858000"/>
              <a:gd name="connsiteX2" fmla="*/ 5200650 w 6991350"/>
              <a:gd name="connsiteY2" fmla="*/ 6858000 h 6858000"/>
              <a:gd name="connsiteX3" fmla="*/ 0 w 6991350"/>
              <a:gd name="connsiteY3" fmla="*/ 1943100 h 6858000"/>
              <a:gd name="connsiteX0" fmla="*/ 0 w 6991350"/>
              <a:gd name="connsiteY0" fmla="*/ 1943100 h 6858000"/>
              <a:gd name="connsiteX1" fmla="*/ 6991350 w 6991350"/>
              <a:gd name="connsiteY1" fmla="*/ 0 h 6858000"/>
              <a:gd name="connsiteX2" fmla="*/ 5200650 w 6991350"/>
              <a:gd name="connsiteY2" fmla="*/ 6858000 h 6858000"/>
              <a:gd name="connsiteX3" fmla="*/ 0 w 6991350"/>
              <a:gd name="connsiteY3" fmla="*/ 1943100 h 6858000"/>
              <a:gd name="connsiteX0" fmla="*/ 0 w 6991350"/>
              <a:gd name="connsiteY0" fmla="*/ 1943100 h 6858000"/>
              <a:gd name="connsiteX1" fmla="*/ 6991350 w 6991350"/>
              <a:gd name="connsiteY1" fmla="*/ 0 h 6858000"/>
              <a:gd name="connsiteX2" fmla="*/ 5200650 w 6991350"/>
              <a:gd name="connsiteY2" fmla="*/ 6858000 h 6858000"/>
              <a:gd name="connsiteX3" fmla="*/ 0 w 6991350"/>
              <a:gd name="connsiteY3" fmla="*/ 1943100 h 6858000"/>
              <a:gd name="connsiteX0" fmla="*/ 0 w 6991350"/>
              <a:gd name="connsiteY0" fmla="*/ 1943100 h 6858000"/>
              <a:gd name="connsiteX1" fmla="*/ 6991350 w 6991350"/>
              <a:gd name="connsiteY1" fmla="*/ 0 h 6858000"/>
              <a:gd name="connsiteX2" fmla="*/ 5200650 w 6991350"/>
              <a:gd name="connsiteY2" fmla="*/ 6858000 h 6858000"/>
              <a:gd name="connsiteX3" fmla="*/ 0 w 6991350"/>
              <a:gd name="connsiteY3" fmla="*/ 1943100 h 6858000"/>
              <a:gd name="connsiteX0" fmla="*/ 0 w 6991350"/>
              <a:gd name="connsiteY0" fmla="*/ 1943100 h 6858000"/>
              <a:gd name="connsiteX1" fmla="*/ 6991350 w 6991350"/>
              <a:gd name="connsiteY1" fmla="*/ 0 h 6858000"/>
              <a:gd name="connsiteX2" fmla="*/ 5200650 w 6991350"/>
              <a:gd name="connsiteY2" fmla="*/ 6858000 h 6858000"/>
              <a:gd name="connsiteX3" fmla="*/ 0 w 6991350"/>
              <a:gd name="connsiteY3" fmla="*/ 1943100 h 6858000"/>
              <a:gd name="connsiteX0" fmla="*/ 0 w 6991350"/>
              <a:gd name="connsiteY0" fmla="*/ 1943100 h 6858000"/>
              <a:gd name="connsiteX1" fmla="*/ 6991350 w 6991350"/>
              <a:gd name="connsiteY1" fmla="*/ 0 h 6858000"/>
              <a:gd name="connsiteX2" fmla="*/ 5200650 w 6991350"/>
              <a:gd name="connsiteY2" fmla="*/ 6858000 h 6858000"/>
              <a:gd name="connsiteX3" fmla="*/ 0 w 6991350"/>
              <a:gd name="connsiteY3" fmla="*/ 1943100 h 6858000"/>
              <a:gd name="connsiteX0" fmla="*/ 0 w 6991350"/>
              <a:gd name="connsiteY0" fmla="*/ 1943100 h 6858000"/>
              <a:gd name="connsiteX1" fmla="*/ 6991350 w 6991350"/>
              <a:gd name="connsiteY1" fmla="*/ 0 h 6858000"/>
              <a:gd name="connsiteX2" fmla="*/ 5200650 w 6991350"/>
              <a:gd name="connsiteY2" fmla="*/ 6858000 h 6858000"/>
              <a:gd name="connsiteX3" fmla="*/ 0 w 6991350"/>
              <a:gd name="connsiteY3" fmla="*/ 1943100 h 6858000"/>
              <a:gd name="connsiteX0" fmla="*/ 0 w 6991350"/>
              <a:gd name="connsiteY0" fmla="*/ 1943100 h 6858000"/>
              <a:gd name="connsiteX1" fmla="*/ 6991350 w 6991350"/>
              <a:gd name="connsiteY1" fmla="*/ 0 h 6858000"/>
              <a:gd name="connsiteX2" fmla="*/ 5200650 w 6991350"/>
              <a:gd name="connsiteY2" fmla="*/ 6858000 h 6858000"/>
              <a:gd name="connsiteX3" fmla="*/ 0 w 6991350"/>
              <a:gd name="connsiteY3" fmla="*/ 1943100 h 6858000"/>
              <a:gd name="connsiteX0" fmla="*/ 0 w 6991350"/>
              <a:gd name="connsiteY0" fmla="*/ 1943100 h 6858000"/>
              <a:gd name="connsiteX1" fmla="*/ 6991350 w 6991350"/>
              <a:gd name="connsiteY1" fmla="*/ 0 h 6858000"/>
              <a:gd name="connsiteX2" fmla="*/ 5200650 w 6991350"/>
              <a:gd name="connsiteY2" fmla="*/ 6858000 h 6858000"/>
              <a:gd name="connsiteX3" fmla="*/ 0 w 6991350"/>
              <a:gd name="connsiteY3" fmla="*/ 1943100 h 6858000"/>
              <a:gd name="connsiteX0" fmla="*/ 0 w 6991350"/>
              <a:gd name="connsiteY0" fmla="*/ 1943100 h 6858000"/>
              <a:gd name="connsiteX1" fmla="*/ 6991350 w 6991350"/>
              <a:gd name="connsiteY1" fmla="*/ 0 h 6858000"/>
              <a:gd name="connsiteX2" fmla="*/ 5200650 w 6991350"/>
              <a:gd name="connsiteY2" fmla="*/ 6858000 h 6858000"/>
              <a:gd name="connsiteX3" fmla="*/ 0 w 6991350"/>
              <a:gd name="connsiteY3" fmla="*/ 1943100 h 6858000"/>
              <a:gd name="connsiteX0" fmla="*/ 0 w 6991350"/>
              <a:gd name="connsiteY0" fmla="*/ 1943100 h 6858000"/>
              <a:gd name="connsiteX1" fmla="*/ 6991350 w 6991350"/>
              <a:gd name="connsiteY1" fmla="*/ 0 h 6858000"/>
              <a:gd name="connsiteX2" fmla="*/ 5200650 w 6991350"/>
              <a:gd name="connsiteY2" fmla="*/ 6858000 h 6858000"/>
              <a:gd name="connsiteX3" fmla="*/ 0 w 6991350"/>
              <a:gd name="connsiteY3" fmla="*/ 1943100 h 6858000"/>
              <a:gd name="connsiteX0" fmla="*/ 0 w 6991350"/>
              <a:gd name="connsiteY0" fmla="*/ 1943100 h 6858000"/>
              <a:gd name="connsiteX1" fmla="*/ 6991350 w 6991350"/>
              <a:gd name="connsiteY1" fmla="*/ 0 h 6858000"/>
              <a:gd name="connsiteX2" fmla="*/ 5200650 w 6991350"/>
              <a:gd name="connsiteY2" fmla="*/ 6858000 h 6858000"/>
              <a:gd name="connsiteX3" fmla="*/ 0 w 6991350"/>
              <a:gd name="connsiteY3" fmla="*/ 1943100 h 6858000"/>
              <a:gd name="connsiteX0" fmla="*/ 0 w 6991350"/>
              <a:gd name="connsiteY0" fmla="*/ 1943100 h 6858000"/>
              <a:gd name="connsiteX1" fmla="*/ 6991350 w 6991350"/>
              <a:gd name="connsiteY1" fmla="*/ 0 h 6858000"/>
              <a:gd name="connsiteX2" fmla="*/ 5200650 w 6991350"/>
              <a:gd name="connsiteY2" fmla="*/ 6858000 h 6858000"/>
              <a:gd name="connsiteX3" fmla="*/ 0 w 6991350"/>
              <a:gd name="connsiteY3" fmla="*/ 1943100 h 6858000"/>
              <a:gd name="connsiteX0" fmla="*/ 0 w 6991350"/>
              <a:gd name="connsiteY0" fmla="*/ 1943100 h 6858000"/>
              <a:gd name="connsiteX1" fmla="*/ 6991350 w 6991350"/>
              <a:gd name="connsiteY1" fmla="*/ 0 h 6858000"/>
              <a:gd name="connsiteX2" fmla="*/ 5200650 w 6991350"/>
              <a:gd name="connsiteY2" fmla="*/ 6858000 h 6858000"/>
              <a:gd name="connsiteX3" fmla="*/ 0 w 6991350"/>
              <a:gd name="connsiteY3" fmla="*/ 1943100 h 6858000"/>
              <a:gd name="connsiteX0" fmla="*/ 0 w 6991350"/>
              <a:gd name="connsiteY0" fmla="*/ 1943100 h 6858000"/>
              <a:gd name="connsiteX1" fmla="*/ 6991350 w 6991350"/>
              <a:gd name="connsiteY1" fmla="*/ 0 h 6858000"/>
              <a:gd name="connsiteX2" fmla="*/ 5200650 w 6991350"/>
              <a:gd name="connsiteY2" fmla="*/ 6858000 h 6858000"/>
              <a:gd name="connsiteX3" fmla="*/ 0 w 6991350"/>
              <a:gd name="connsiteY3" fmla="*/ 1943100 h 6858000"/>
              <a:gd name="connsiteX0" fmla="*/ 0 w 6991350"/>
              <a:gd name="connsiteY0" fmla="*/ 1943100 h 6858000"/>
              <a:gd name="connsiteX1" fmla="*/ 6991350 w 6991350"/>
              <a:gd name="connsiteY1" fmla="*/ 0 h 6858000"/>
              <a:gd name="connsiteX2" fmla="*/ 5200650 w 6991350"/>
              <a:gd name="connsiteY2" fmla="*/ 6858000 h 6858000"/>
              <a:gd name="connsiteX3" fmla="*/ 0 w 6991350"/>
              <a:gd name="connsiteY3" fmla="*/ 1943100 h 6858000"/>
              <a:gd name="connsiteX0" fmla="*/ 0 w 6991350"/>
              <a:gd name="connsiteY0" fmla="*/ 1943100 h 6858000"/>
              <a:gd name="connsiteX1" fmla="*/ 6991350 w 6991350"/>
              <a:gd name="connsiteY1" fmla="*/ 0 h 6858000"/>
              <a:gd name="connsiteX2" fmla="*/ 5200650 w 6991350"/>
              <a:gd name="connsiteY2" fmla="*/ 6858000 h 6858000"/>
              <a:gd name="connsiteX3" fmla="*/ 0 w 6991350"/>
              <a:gd name="connsiteY3" fmla="*/ 1943100 h 6858000"/>
              <a:gd name="connsiteX0" fmla="*/ 0 w 6991350"/>
              <a:gd name="connsiteY0" fmla="*/ 1943100 h 6858000"/>
              <a:gd name="connsiteX1" fmla="*/ 6991350 w 6991350"/>
              <a:gd name="connsiteY1" fmla="*/ 0 h 6858000"/>
              <a:gd name="connsiteX2" fmla="*/ 5200650 w 6991350"/>
              <a:gd name="connsiteY2" fmla="*/ 6858000 h 6858000"/>
              <a:gd name="connsiteX3" fmla="*/ 0 w 6991350"/>
              <a:gd name="connsiteY3" fmla="*/ 1943100 h 6858000"/>
              <a:gd name="connsiteX0" fmla="*/ 0 w 6991350"/>
              <a:gd name="connsiteY0" fmla="*/ 1943100 h 6858000"/>
              <a:gd name="connsiteX1" fmla="*/ 6991350 w 6991350"/>
              <a:gd name="connsiteY1" fmla="*/ 0 h 6858000"/>
              <a:gd name="connsiteX2" fmla="*/ 5200650 w 6991350"/>
              <a:gd name="connsiteY2" fmla="*/ 6858000 h 6858000"/>
              <a:gd name="connsiteX3" fmla="*/ 0 w 6991350"/>
              <a:gd name="connsiteY3" fmla="*/ 1943100 h 6858000"/>
              <a:gd name="connsiteX0" fmla="*/ 0 w 6991350"/>
              <a:gd name="connsiteY0" fmla="*/ 1943100 h 6858000"/>
              <a:gd name="connsiteX1" fmla="*/ 6991350 w 6991350"/>
              <a:gd name="connsiteY1" fmla="*/ 0 h 6858000"/>
              <a:gd name="connsiteX2" fmla="*/ 5200650 w 6991350"/>
              <a:gd name="connsiteY2" fmla="*/ 6858000 h 6858000"/>
              <a:gd name="connsiteX3" fmla="*/ 0 w 6991350"/>
              <a:gd name="connsiteY3" fmla="*/ 1943100 h 6858000"/>
              <a:gd name="connsiteX0" fmla="*/ 0 w 6991350"/>
              <a:gd name="connsiteY0" fmla="*/ 1943100 h 6858000"/>
              <a:gd name="connsiteX1" fmla="*/ 6991350 w 6991350"/>
              <a:gd name="connsiteY1" fmla="*/ 0 h 6858000"/>
              <a:gd name="connsiteX2" fmla="*/ 5200650 w 6991350"/>
              <a:gd name="connsiteY2" fmla="*/ 6858000 h 6858000"/>
              <a:gd name="connsiteX3" fmla="*/ 0 w 6991350"/>
              <a:gd name="connsiteY3" fmla="*/ 1943100 h 6858000"/>
              <a:gd name="connsiteX0" fmla="*/ 0 w 6991350"/>
              <a:gd name="connsiteY0" fmla="*/ 1943100 h 6858000"/>
              <a:gd name="connsiteX1" fmla="*/ 6991350 w 6991350"/>
              <a:gd name="connsiteY1" fmla="*/ 0 h 6858000"/>
              <a:gd name="connsiteX2" fmla="*/ 5200650 w 6991350"/>
              <a:gd name="connsiteY2" fmla="*/ 6858000 h 6858000"/>
              <a:gd name="connsiteX3" fmla="*/ 0 w 6991350"/>
              <a:gd name="connsiteY3" fmla="*/ 1943100 h 6858000"/>
              <a:gd name="connsiteX0" fmla="*/ 0 w 6991350"/>
              <a:gd name="connsiteY0" fmla="*/ 1943100 h 6858000"/>
              <a:gd name="connsiteX1" fmla="*/ 6991350 w 6991350"/>
              <a:gd name="connsiteY1" fmla="*/ 0 h 6858000"/>
              <a:gd name="connsiteX2" fmla="*/ 5200650 w 6991350"/>
              <a:gd name="connsiteY2" fmla="*/ 6858000 h 6858000"/>
              <a:gd name="connsiteX3" fmla="*/ 0 w 6991350"/>
              <a:gd name="connsiteY3" fmla="*/ 1943100 h 6858000"/>
              <a:gd name="connsiteX0" fmla="*/ 0 w 6991350"/>
              <a:gd name="connsiteY0" fmla="*/ 1943100 h 6858000"/>
              <a:gd name="connsiteX1" fmla="*/ 6991350 w 6991350"/>
              <a:gd name="connsiteY1" fmla="*/ 0 h 6858000"/>
              <a:gd name="connsiteX2" fmla="*/ 5200650 w 6991350"/>
              <a:gd name="connsiteY2" fmla="*/ 6858000 h 6858000"/>
              <a:gd name="connsiteX3" fmla="*/ 0 w 6991350"/>
              <a:gd name="connsiteY3" fmla="*/ 1943100 h 6858000"/>
              <a:gd name="connsiteX0" fmla="*/ 0 w 6991350"/>
              <a:gd name="connsiteY0" fmla="*/ 1943100 h 6858000"/>
              <a:gd name="connsiteX1" fmla="*/ 6991350 w 6991350"/>
              <a:gd name="connsiteY1" fmla="*/ 0 h 6858000"/>
              <a:gd name="connsiteX2" fmla="*/ 5200650 w 6991350"/>
              <a:gd name="connsiteY2" fmla="*/ 6858000 h 6858000"/>
              <a:gd name="connsiteX3" fmla="*/ 0 w 6991350"/>
              <a:gd name="connsiteY3" fmla="*/ 1943100 h 6858000"/>
              <a:gd name="connsiteX0" fmla="*/ 0 w 7029450"/>
              <a:gd name="connsiteY0" fmla="*/ 1943100 h 6858000"/>
              <a:gd name="connsiteX1" fmla="*/ 7029450 w 7029450"/>
              <a:gd name="connsiteY1" fmla="*/ 0 h 6858000"/>
              <a:gd name="connsiteX2" fmla="*/ 5200650 w 7029450"/>
              <a:gd name="connsiteY2" fmla="*/ 6858000 h 6858000"/>
              <a:gd name="connsiteX3" fmla="*/ 0 w 7029450"/>
              <a:gd name="connsiteY3" fmla="*/ 1943100 h 6858000"/>
              <a:gd name="connsiteX0" fmla="*/ 0 w 7029450"/>
              <a:gd name="connsiteY0" fmla="*/ 1943100 h 6858000"/>
              <a:gd name="connsiteX1" fmla="*/ 7029450 w 7029450"/>
              <a:gd name="connsiteY1" fmla="*/ 0 h 6858000"/>
              <a:gd name="connsiteX2" fmla="*/ 5200650 w 7029450"/>
              <a:gd name="connsiteY2" fmla="*/ 6858000 h 6858000"/>
              <a:gd name="connsiteX3" fmla="*/ 0 w 7029450"/>
              <a:gd name="connsiteY3" fmla="*/ 1943100 h 6858000"/>
              <a:gd name="connsiteX0" fmla="*/ 0 w 7029450"/>
              <a:gd name="connsiteY0" fmla="*/ 1943100 h 6858000"/>
              <a:gd name="connsiteX1" fmla="*/ 7029450 w 7029450"/>
              <a:gd name="connsiteY1" fmla="*/ 0 h 6858000"/>
              <a:gd name="connsiteX2" fmla="*/ 5200650 w 7029450"/>
              <a:gd name="connsiteY2" fmla="*/ 6858000 h 6858000"/>
              <a:gd name="connsiteX3" fmla="*/ 0 w 7029450"/>
              <a:gd name="connsiteY3" fmla="*/ 1943100 h 6858000"/>
              <a:gd name="connsiteX0" fmla="*/ 0 w 7029450"/>
              <a:gd name="connsiteY0" fmla="*/ 1943100 h 6858000"/>
              <a:gd name="connsiteX1" fmla="*/ 7029450 w 7029450"/>
              <a:gd name="connsiteY1" fmla="*/ 0 h 6858000"/>
              <a:gd name="connsiteX2" fmla="*/ 5200650 w 7029450"/>
              <a:gd name="connsiteY2" fmla="*/ 6858000 h 6858000"/>
              <a:gd name="connsiteX3" fmla="*/ 0 w 7029450"/>
              <a:gd name="connsiteY3" fmla="*/ 1943100 h 6858000"/>
              <a:gd name="connsiteX0" fmla="*/ 0 w 7029450"/>
              <a:gd name="connsiteY0" fmla="*/ 1943100 h 6858000"/>
              <a:gd name="connsiteX1" fmla="*/ 7029450 w 7029450"/>
              <a:gd name="connsiteY1" fmla="*/ 0 h 6858000"/>
              <a:gd name="connsiteX2" fmla="*/ 5200650 w 7029450"/>
              <a:gd name="connsiteY2" fmla="*/ 6858000 h 6858000"/>
              <a:gd name="connsiteX3" fmla="*/ 0 w 7029450"/>
              <a:gd name="connsiteY3" fmla="*/ 1943100 h 6858000"/>
              <a:gd name="connsiteX0" fmla="*/ 0 w 7029450"/>
              <a:gd name="connsiteY0" fmla="*/ 1943100 h 6858000"/>
              <a:gd name="connsiteX1" fmla="*/ 7029450 w 7029450"/>
              <a:gd name="connsiteY1" fmla="*/ 0 h 6858000"/>
              <a:gd name="connsiteX2" fmla="*/ 5200650 w 7029450"/>
              <a:gd name="connsiteY2" fmla="*/ 6858000 h 6858000"/>
              <a:gd name="connsiteX3" fmla="*/ 0 w 7029450"/>
              <a:gd name="connsiteY3" fmla="*/ 1943100 h 6858000"/>
              <a:gd name="connsiteX0" fmla="*/ 0 w 7029450"/>
              <a:gd name="connsiteY0" fmla="*/ 1943100 h 6858000"/>
              <a:gd name="connsiteX1" fmla="*/ 7029450 w 7029450"/>
              <a:gd name="connsiteY1" fmla="*/ 0 h 6858000"/>
              <a:gd name="connsiteX2" fmla="*/ 5200650 w 7029450"/>
              <a:gd name="connsiteY2" fmla="*/ 6858000 h 6858000"/>
              <a:gd name="connsiteX3" fmla="*/ 0 w 7029450"/>
              <a:gd name="connsiteY3" fmla="*/ 1943100 h 6858000"/>
              <a:gd name="connsiteX0" fmla="*/ 0 w 7029450"/>
              <a:gd name="connsiteY0" fmla="*/ 1943100 h 6858000"/>
              <a:gd name="connsiteX1" fmla="*/ 7029450 w 7029450"/>
              <a:gd name="connsiteY1" fmla="*/ 0 h 6858000"/>
              <a:gd name="connsiteX2" fmla="*/ 5200650 w 7029450"/>
              <a:gd name="connsiteY2" fmla="*/ 6858000 h 6858000"/>
              <a:gd name="connsiteX3" fmla="*/ 0 w 7029450"/>
              <a:gd name="connsiteY3" fmla="*/ 1943100 h 6858000"/>
              <a:gd name="connsiteX0" fmla="*/ 0 w 7029450"/>
              <a:gd name="connsiteY0" fmla="*/ 1943100 h 6858000"/>
              <a:gd name="connsiteX1" fmla="*/ 7029450 w 7029450"/>
              <a:gd name="connsiteY1" fmla="*/ 0 h 6858000"/>
              <a:gd name="connsiteX2" fmla="*/ 5200650 w 7029450"/>
              <a:gd name="connsiteY2" fmla="*/ 6858000 h 6858000"/>
              <a:gd name="connsiteX3" fmla="*/ 0 w 7029450"/>
              <a:gd name="connsiteY3" fmla="*/ 19431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029450" h="6858000">
                <a:moveTo>
                  <a:pt x="0" y="1943100"/>
                </a:moveTo>
                <a:cubicBezTo>
                  <a:pt x="1606550" y="1257300"/>
                  <a:pt x="4356100" y="342900"/>
                  <a:pt x="7029450" y="0"/>
                </a:cubicBezTo>
                <a:cubicBezTo>
                  <a:pt x="5556250" y="2990850"/>
                  <a:pt x="5245100" y="5657850"/>
                  <a:pt x="5200650" y="6858000"/>
                </a:cubicBezTo>
                <a:cubicBezTo>
                  <a:pt x="2800350" y="3714750"/>
                  <a:pt x="1638300" y="3086100"/>
                  <a:pt x="0" y="1943100"/>
                </a:cubicBezTo>
                <a:close/>
              </a:path>
            </a:pathLst>
          </a:custGeom>
          <a:solidFill>
            <a:srgbClr val="4288C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/>
          </a:p>
        </p:txBody>
      </p:sp>
      <p:sp>
        <p:nvSpPr>
          <p:cNvPr id="7" name="Freeform 6">
            <a:extLst>
              <a:ext uri="{FF2B5EF4-FFF2-40B4-BE49-F238E27FC236}">
                <a16:creationId xmlns:a16="http://schemas.microsoft.com/office/drawing/2014/main" id="{302FC00A-7861-EBA4-9D1E-32B7ECA57899}"/>
              </a:ext>
            </a:extLst>
          </p:cNvPr>
          <p:cNvSpPr/>
          <p:nvPr userDrawn="1"/>
        </p:nvSpPr>
        <p:spPr>
          <a:xfrm rot="20508378">
            <a:off x="10631428" y="5626696"/>
            <a:ext cx="650437" cy="564933"/>
          </a:xfrm>
          <a:custGeom>
            <a:avLst/>
            <a:gdLst>
              <a:gd name="connsiteX0" fmla="*/ 0 w 6991350"/>
              <a:gd name="connsiteY0" fmla="*/ 1943100 h 6858000"/>
              <a:gd name="connsiteX1" fmla="*/ 6991350 w 6991350"/>
              <a:gd name="connsiteY1" fmla="*/ 0 h 6858000"/>
              <a:gd name="connsiteX2" fmla="*/ 5200650 w 6991350"/>
              <a:gd name="connsiteY2" fmla="*/ 6858000 h 6858000"/>
              <a:gd name="connsiteX3" fmla="*/ 0 w 6991350"/>
              <a:gd name="connsiteY3" fmla="*/ 1943100 h 6858000"/>
              <a:gd name="connsiteX0" fmla="*/ 0 w 6991350"/>
              <a:gd name="connsiteY0" fmla="*/ 1943100 h 6858000"/>
              <a:gd name="connsiteX1" fmla="*/ 6991350 w 6991350"/>
              <a:gd name="connsiteY1" fmla="*/ 0 h 6858000"/>
              <a:gd name="connsiteX2" fmla="*/ 5200650 w 6991350"/>
              <a:gd name="connsiteY2" fmla="*/ 6858000 h 6858000"/>
              <a:gd name="connsiteX3" fmla="*/ 0 w 6991350"/>
              <a:gd name="connsiteY3" fmla="*/ 1943100 h 6858000"/>
              <a:gd name="connsiteX0" fmla="*/ 0 w 6991350"/>
              <a:gd name="connsiteY0" fmla="*/ 1943100 h 6858000"/>
              <a:gd name="connsiteX1" fmla="*/ 6991350 w 6991350"/>
              <a:gd name="connsiteY1" fmla="*/ 0 h 6858000"/>
              <a:gd name="connsiteX2" fmla="*/ 5200650 w 6991350"/>
              <a:gd name="connsiteY2" fmla="*/ 6858000 h 6858000"/>
              <a:gd name="connsiteX3" fmla="*/ 0 w 6991350"/>
              <a:gd name="connsiteY3" fmla="*/ 1943100 h 6858000"/>
              <a:gd name="connsiteX0" fmla="*/ 0 w 6991350"/>
              <a:gd name="connsiteY0" fmla="*/ 1943100 h 6858000"/>
              <a:gd name="connsiteX1" fmla="*/ 6991350 w 6991350"/>
              <a:gd name="connsiteY1" fmla="*/ 0 h 6858000"/>
              <a:gd name="connsiteX2" fmla="*/ 5200650 w 6991350"/>
              <a:gd name="connsiteY2" fmla="*/ 6858000 h 6858000"/>
              <a:gd name="connsiteX3" fmla="*/ 0 w 6991350"/>
              <a:gd name="connsiteY3" fmla="*/ 1943100 h 6858000"/>
              <a:gd name="connsiteX0" fmla="*/ 0 w 6991350"/>
              <a:gd name="connsiteY0" fmla="*/ 1943100 h 6858000"/>
              <a:gd name="connsiteX1" fmla="*/ 6991350 w 6991350"/>
              <a:gd name="connsiteY1" fmla="*/ 0 h 6858000"/>
              <a:gd name="connsiteX2" fmla="*/ 5200650 w 6991350"/>
              <a:gd name="connsiteY2" fmla="*/ 6858000 h 6858000"/>
              <a:gd name="connsiteX3" fmla="*/ 0 w 6991350"/>
              <a:gd name="connsiteY3" fmla="*/ 1943100 h 6858000"/>
              <a:gd name="connsiteX0" fmla="*/ 0 w 6991350"/>
              <a:gd name="connsiteY0" fmla="*/ 1943100 h 6858000"/>
              <a:gd name="connsiteX1" fmla="*/ 6991350 w 6991350"/>
              <a:gd name="connsiteY1" fmla="*/ 0 h 6858000"/>
              <a:gd name="connsiteX2" fmla="*/ 5200650 w 6991350"/>
              <a:gd name="connsiteY2" fmla="*/ 6858000 h 6858000"/>
              <a:gd name="connsiteX3" fmla="*/ 0 w 6991350"/>
              <a:gd name="connsiteY3" fmla="*/ 1943100 h 6858000"/>
              <a:gd name="connsiteX0" fmla="*/ 0 w 6991350"/>
              <a:gd name="connsiteY0" fmla="*/ 1943100 h 6858000"/>
              <a:gd name="connsiteX1" fmla="*/ 6991350 w 6991350"/>
              <a:gd name="connsiteY1" fmla="*/ 0 h 6858000"/>
              <a:gd name="connsiteX2" fmla="*/ 5200650 w 6991350"/>
              <a:gd name="connsiteY2" fmla="*/ 6858000 h 6858000"/>
              <a:gd name="connsiteX3" fmla="*/ 0 w 6991350"/>
              <a:gd name="connsiteY3" fmla="*/ 1943100 h 6858000"/>
              <a:gd name="connsiteX0" fmla="*/ 0 w 6991350"/>
              <a:gd name="connsiteY0" fmla="*/ 1943100 h 6858000"/>
              <a:gd name="connsiteX1" fmla="*/ 6991350 w 6991350"/>
              <a:gd name="connsiteY1" fmla="*/ 0 h 6858000"/>
              <a:gd name="connsiteX2" fmla="*/ 5200650 w 6991350"/>
              <a:gd name="connsiteY2" fmla="*/ 6858000 h 6858000"/>
              <a:gd name="connsiteX3" fmla="*/ 0 w 6991350"/>
              <a:gd name="connsiteY3" fmla="*/ 1943100 h 6858000"/>
              <a:gd name="connsiteX0" fmla="*/ 0 w 6991350"/>
              <a:gd name="connsiteY0" fmla="*/ 1943100 h 6858000"/>
              <a:gd name="connsiteX1" fmla="*/ 6991350 w 6991350"/>
              <a:gd name="connsiteY1" fmla="*/ 0 h 6858000"/>
              <a:gd name="connsiteX2" fmla="*/ 5200650 w 6991350"/>
              <a:gd name="connsiteY2" fmla="*/ 6858000 h 6858000"/>
              <a:gd name="connsiteX3" fmla="*/ 0 w 6991350"/>
              <a:gd name="connsiteY3" fmla="*/ 1943100 h 6858000"/>
              <a:gd name="connsiteX0" fmla="*/ 0 w 6991350"/>
              <a:gd name="connsiteY0" fmla="*/ 1943100 h 6858000"/>
              <a:gd name="connsiteX1" fmla="*/ 6991350 w 6991350"/>
              <a:gd name="connsiteY1" fmla="*/ 0 h 6858000"/>
              <a:gd name="connsiteX2" fmla="*/ 5200650 w 6991350"/>
              <a:gd name="connsiteY2" fmla="*/ 6858000 h 6858000"/>
              <a:gd name="connsiteX3" fmla="*/ 0 w 6991350"/>
              <a:gd name="connsiteY3" fmla="*/ 1943100 h 6858000"/>
              <a:gd name="connsiteX0" fmla="*/ 0 w 6991350"/>
              <a:gd name="connsiteY0" fmla="*/ 1943100 h 6858000"/>
              <a:gd name="connsiteX1" fmla="*/ 6991350 w 6991350"/>
              <a:gd name="connsiteY1" fmla="*/ 0 h 6858000"/>
              <a:gd name="connsiteX2" fmla="*/ 5200650 w 6991350"/>
              <a:gd name="connsiteY2" fmla="*/ 6858000 h 6858000"/>
              <a:gd name="connsiteX3" fmla="*/ 0 w 6991350"/>
              <a:gd name="connsiteY3" fmla="*/ 1943100 h 6858000"/>
              <a:gd name="connsiteX0" fmla="*/ 0 w 6991350"/>
              <a:gd name="connsiteY0" fmla="*/ 1943100 h 6858000"/>
              <a:gd name="connsiteX1" fmla="*/ 6991350 w 6991350"/>
              <a:gd name="connsiteY1" fmla="*/ 0 h 6858000"/>
              <a:gd name="connsiteX2" fmla="*/ 5200650 w 6991350"/>
              <a:gd name="connsiteY2" fmla="*/ 6858000 h 6858000"/>
              <a:gd name="connsiteX3" fmla="*/ 0 w 6991350"/>
              <a:gd name="connsiteY3" fmla="*/ 1943100 h 6858000"/>
              <a:gd name="connsiteX0" fmla="*/ 0 w 6991350"/>
              <a:gd name="connsiteY0" fmla="*/ 1943100 h 6858000"/>
              <a:gd name="connsiteX1" fmla="*/ 6991350 w 6991350"/>
              <a:gd name="connsiteY1" fmla="*/ 0 h 6858000"/>
              <a:gd name="connsiteX2" fmla="*/ 5200650 w 6991350"/>
              <a:gd name="connsiteY2" fmla="*/ 6858000 h 6858000"/>
              <a:gd name="connsiteX3" fmla="*/ 0 w 6991350"/>
              <a:gd name="connsiteY3" fmla="*/ 1943100 h 6858000"/>
              <a:gd name="connsiteX0" fmla="*/ 0 w 6991350"/>
              <a:gd name="connsiteY0" fmla="*/ 1943100 h 6858000"/>
              <a:gd name="connsiteX1" fmla="*/ 6991350 w 6991350"/>
              <a:gd name="connsiteY1" fmla="*/ 0 h 6858000"/>
              <a:gd name="connsiteX2" fmla="*/ 5200650 w 6991350"/>
              <a:gd name="connsiteY2" fmla="*/ 6858000 h 6858000"/>
              <a:gd name="connsiteX3" fmla="*/ 0 w 6991350"/>
              <a:gd name="connsiteY3" fmla="*/ 1943100 h 6858000"/>
              <a:gd name="connsiteX0" fmla="*/ 0 w 6991350"/>
              <a:gd name="connsiteY0" fmla="*/ 1943100 h 6858000"/>
              <a:gd name="connsiteX1" fmla="*/ 6991350 w 6991350"/>
              <a:gd name="connsiteY1" fmla="*/ 0 h 6858000"/>
              <a:gd name="connsiteX2" fmla="*/ 5200650 w 6991350"/>
              <a:gd name="connsiteY2" fmla="*/ 6858000 h 6858000"/>
              <a:gd name="connsiteX3" fmla="*/ 0 w 6991350"/>
              <a:gd name="connsiteY3" fmla="*/ 1943100 h 6858000"/>
              <a:gd name="connsiteX0" fmla="*/ 0 w 6991350"/>
              <a:gd name="connsiteY0" fmla="*/ 1943100 h 6858000"/>
              <a:gd name="connsiteX1" fmla="*/ 6991350 w 6991350"/>
              <a:gd name="connsiteY1" fmla="*/ 0 h 6858000"/>
              <a:gd name="connsiteX2" fmla="*/ 5200650 w 6991350"/>
              <a:gd name="connsiteY2" fmla="*/ 6858000 h 6858000"/>
              <a:gd name="connsiteX3" fmla="*/ 0 w 6991350"/>
              <a:gd name="connsiteY3" fmla="*/ 1943100 h 6858000"/>
              <a:gd name="connsiteX0" fmla="*/ 0 w 6991350"/>
              <a:gd name="connsiteY0" fmla="*/ 1943100 h 6858000"/>
              <a:gd name="connsiteX1" fmla="*/ 6991350 w 6991350"/>
              <a:gd name="connsiteY1" fmla="*/ 0 h 6858000"/>
              <a:gd name="connsiteX2" fmla="*/ 5200650 w 6991350"/>
              <a:gd name="connsiteY2" fmla="*/ 6858000 h 6858000"/>
              <a:gd name="connsiteX3" fmla="*/ 0 w 6991350"/>
              <a:gd name="connsiteY3" fmla="*/ 1943100 h 6858000"/>
              <a:gd name="connsiteX0" fmla="*/ 0 w 6991350"/>
              <a:gd name="connsiteY0" fmla="*/ 1943100 h 6858000"/>
              <a:gd name="connsiteX1" fmla="*/ 6991350 w 6991350"/>
              <a:gd name="connsiteY1" fmla="*/ 0 h 6858000"/>
              <a:gd name="connsiteX2" fmla="*/ 5200650 w 6991350"/>
              <a:gd name="connsiteY2" fmla="*/ 6858000 h 6858000"/>
              <a:gd name="connsiteX3" fmla="*/ 0 w 6991350"/>
              <a:gd name="connsiteY3" fmla="*/ 1943100 h 6858000"/>
              <a:gd name="connsiteX0" fmla="*/ 0 w 6991350"/>
              <a:gd name="connsiteY0" fmla="*/ 1943100 h 6858000"/>
              <a:gd name="connsiteX1" fmla="*/ 6991350 w 6991350"/>
              <a:gd name="connsiteY1" fmla="*/ 0 h 6858000"/>
              <a:gd name="connsiteX2" fmla="*/ 5200650 w 6991350"/>
              <a:gd name="connsiteY2" fmla="*/ 6858000 h 6858000"/>
              <a:gd name="connsiteX3" fmla="*/ 0 w 6991350"/>
              <a:gd name="connsiteY3" fmla="*/ 1943100 h 6858000"/>
              <a:gd name="connsiteX0" fmla="*/ 0 w 6991350"/>
              <a:gd name="connsiteY0" fmla="*/ 1943100 h 6858000"/>
              <a:gd name="connsiteX1" fmla="*/ 6991350 w 6991350"/>
              <a:gd name="connsiteY1" fmla="*/ 0 h 6858000"/>
              <a:gd name="connsiteX2" fmla="*/ 5200650 w 6991350"/>
              <a:gd name="connsiteY2" fmla="*/ 6858000 h 6858000"/>
              <a:gd name="connsiteX3" fmla="*/ 0 w 6991350"/>
              <a:gd name="connsiteY3" fmla="*/ 1943100 h 6858000"/>
              <a:gd name="connsiteX0" fmla="*/ 0 w 6991350"/>
              <a:gd name="connsiteY0" fmla="*/ 1943100 h 6858000"/>
              <a:gd name="connsiteX1" fmla="*/ 6991350 w 6991350"/>
              <a:gd name="connsiteY1" fmla="*/ 0 h 6858000"/>
              <a:gd name="connsiteX2" fmla="*/ 5200650 w 6991350"/>
              <a:gd name="connsiteY2" fmla="*/ 6858000 h 6858000"/>
              <a:gd name="connsiteX3" fmla="*/ 0 w 6991350"/>
              <a:gd name="connsiteY3" fmla="*/ 1943100 h 6858000"/>
              <a:gd name="connsiteX0" fmla="*/ 0 w 6991350"/>
              <a:gd name="connsiteY0" fmla="*/ 1943100 h 6858000"/>
              <a:gd name="connsiteX1" fmla="*/ 6991350 w 6991350"/>
              <a:gd name="connsiteY1" fmla="*/ 0 h 6858000"/>
              <a:gd name="connsiteX2" fmla="*/ 5200650 w 6991350"/>
              <a:gd name="connsiteY2" fmla="*/ 6858000 h 6858000"/>
              <a:gd name="connsiteX3" fmla="*/ 0 w 6991350"/>
              <a:gd name="connsiteY3" fmla="*/ 1943100 h 6858000"/>
              <a:gd name="connsiteX0" fmla="*/ 0 w 6991350"/>
              <a:gd name="connsiteY0" fmla="*/ 1943100 h 6858000"/>
              <a:gd name="connsiteX1" fmla="*/ 6991350 w 6991350"/>
              <a:gd name="connsiteY1" fmla="*/ 0 h 6858000"/>
              <a:gd name="connsiteX2" fmla="*/ 5200650 w 6991350"/>
              <a:gd name="connsiteY2" fmla="*/ 6858000 h 6858000"/>
              <a:gd name="connsiteX3" fmla="*/ 0 w 6991350"/>
              <a:gd name="connsiteY3" fmla="*/ 1943100 h 6858000"/>
              <a:gd name="connsiteX0" fmla="*/ 0 w 6991350"/>
              <a:gd name="connsiteY0" fmla="*/ 1943100 h 6858000"/>
              <a:gd name="connsiteX1" fmla="*/ 6991350 w 6991350"/>
              <a:gd name="connsiteY1" fmla="*/ 0 h 6858000"/>
              <a:gd name="connsiteX2" fmla="*/ 5200650 w 6991350"/>
              <a:gd name="connsiteY2" fmla="*/ 6858000 h 6858000"/>
              <a:gd name="connsiteX3" fmla="*/ 0 w 6991350"/>
              <a:gd name="connsiteY3" fmla="*/ 1943100 h 6858000"/>
              <a:gd name="connsiteX0" fmla="*/ 0 w 6991350"/>
              <a:gd name="connsiteY0" fmla="*/ 1943100 h 6858000"/>
              <a:gd name="connsiteX1" fmla="*/ 6991350 w 6991350"/>
              <a:gd name="connsiteY1" fmla="*/ 0 h 6858000"/>
              <a:gd name="connsiteX2" fmla="*/ 5200650 w 6991350"/>
              <a:gd name="connsiteY2" fmla="*/ 6858000 h 6858000"/>
              <a:gd name="connsiteX3" fmla="*/ 0 w 6991350"/>
              <a:gd name="connsiteY3" fmla="*/ 1943100 h 6858000"/>
              <a:gd name="connsiteX0" fmla="*/ 0 w 6991350"/>
              <a:gd name="connsiteY0" fmla="*/ 1943100 h 6858000"/>
              <a:gd name="connsiteX1" fmla="*/ 6991350 w 6991350"/>
              <a:gd name="connsiteY1" fmla="*/ 0 h 6858000"/>
              <a:gd name="connsiteX2" fmla="*/ 5200650 w 6991350"/>
              <a:gd name="connsiteY2" fmla="*/ 6858000 h 6858000"/>
              <a:gd name="connsiteX3" fmla="*/ 0 w 6991350"/>
              <a:gd name="connsiteY3" fmla="*/ 1943100 h 6858000"/>
              <a:gd name="connsiteX0" fmla="*/ 0 w 6991350"/>
              <a:gd name="connsiteY0" fmla="*/ 1943100 h 6858000"/>
              <a:gd name="connsiteX1" fmla="*/ 6991350 w 6991350"/>
              <a:gd name="connsiteY1" fmla="*/ 0 h 6858000"/>
              <a:gd name="connsiteX2" fmla="*/ 5200650 w 6991350"/>
              <a:gd name="connsiteY2" fmla="*/ 6858000 h 6858000"/>
              <a:gd name="connsiteX3" fmla="*/ 0 w 6991350"/>
              <a:gd name="connsiteY3" fmla="*/ 1943100 h 6858000"/>
              <a:gd name="connsiteX0" fmla="*/ 0 w 7029450"/>
              <a:gd name="connsiteY0" fmla="*/ 1943100 h 6858000"/>
              <a:gd name="connsiteX1" fmla="*/ 7029450 w 7029450"/>
              <a:gd name="connsiteY1" fmla="*/ 0 h 6858000"/>
              <a:gd name="connsiteX2" fmla="*/ 5200650 w 7029450"/>
              <a:gd name="connsiteY2" fmla="*/ 6858000 h 6858000"/>
              <a:gd name="connsiteX3" fmla="*/ 0 w 7029450"/>
              <a:gd name="connsiteY3" fmla="*/ 1943100 h 6858000"/>
              <a:gd name="connsiteX0" fmla="*/ 0 w 7029450"/>
              <a:gd name="connsiteY0" fmla="*/ 1943100 h 6858000"/>
              <a:gd name="connsiteX1" fmla="*/ 7029450 w 7029450"/>
              <a:gd name="connsiteY1" fmla="*/ 0 h 6858000"/>
              <a:gd name="connsiteX2" fmla="*/ 5200650 w 7029450"/>
              <a:gd name="connsiteY2" fmla="*/ 6858000 h 6858000"/>
              <a:gd name="connsiteX3" fmla="*/ 0 w 7029450"/>
              <a:gd name="connsiteY3" fmla="*/ 1943100 h 6858000"/>
              <a:gd name="connsiteX0" fmla="*/ 0 w 7029450"/>
              <a:gd name="connsiteY0" fmla="*/ 1943100 h 6858000"/>
              <a:gd name="connsiteX1" fmla="*/ 7029450 w 7029450"/>
              <a:gd name="connsiteY1" fmla="*/ 0 h 6858000"/>
              <a:gd name="connsiteX2" fmla="*/ 5200650 w 7029450"/>
              <a:gd name="connsiteY2" fmla="*/ 6858000 h 6858000"/>
              <a:gd name="connsiteX3" fmla="*/ 0 w 7029450"/>
              <a:gd name="connsiteY3" fmla="*/ 1943100 h 6858000"/>
              <a:gd name="connsiteX0" fmla="*/ 0 w 7029450"/>
              <a:gd name="connsiteY0" fmla="*/ 1943100 h 6858000"/>
              <a:gd name="connsiteX1" fmla="*/ 7029450 w 7029450"/>
              <a:gd name="connsiteY1" fmla="*/ 0 h 6858000"/>
              <a:gd name="connsiteX2" fmla="*/ 5200650 w 7029450"/>
              <a:gd name="connsiteY2" fmla="*/ 6858000 h 6858000"/>
              <a:gd name="connsiteX3" fmla="*/ 0 w 7029450"/>
              <a:gd name="connsiteY3" fmla="*/ 1943100 h 6858000"/>
              <a:gd name="connsiteX0" fmla="*/ 0 w 7029450"/>
              <a:gd name="connsiteY0" fmla="*/ 1943100 h 6858000"/>
              <a:gd name="connsiteX1" fmla="*/ 7029450 w 7029450"/>
              <a:gd name="connsiteY1" fmla="*/ 0 h 6858000"/>
              <a:gd name="connsiteX2" fmla="*/ 5200650 w 7029450"/>
              <a:gd name="connsiteY2" fmla="*/ 6858000 h 6858000"/>
              <a:gd name="connsiteX3" fmla="*/ 0 w 7029450"/>
              <a:gd name="connsiteY3" fmla="*/ 1943100 h 6858000"/>
              <a:gd name="connsiteX0" fmla="*/ 0 w 7029450"/>
              <a:gd name="connsiteY0" fmla="*/ 1943100 h 6858000"/>
              <a:gd name="connsiteX1" fmla="*/ 7029450 w 7029450"/>
              <a:gd name="connsiteY1" fmla="*/ 0 h 6858000"/>
              <a:gd name="connsiteX2" fmla="*/ 5200650 w 7029450"/>
              <a:gd name="connsiteY2" fmla="*/ 6858000 h 6858000"/>
              <a:gd name="connsiteX3" fmla="*/ 0 w 7029450"/>
              <a:gd name="connsiteY3" fmla="*/ 1943100 h 6858000"/>
              <a:gd name="connsiteX0" fmla="*/ 0 w 7029450"/>
              <a:gd name="connsiteY0" fmla="*/ 1943100 h 6858000"/>
              <a:gd name="connsiteX1" fmla="*/ 7029450 w 7029450"/>
              <a:gd name="connsiteY1" fmla="*/ 0 h 6858000"/>
              <a:gd name="connsiteX2" fmla="*/ 5200650 w 7029450"/>
              <a:gd name="connsiteY2" fmla="*/ 6858000 h 6858000"/>
              <a:gd name="connsiteX3" fmla="*/ 0 w 7029450"/>
              <a:gd name="connsiteY3" fmla="*/ 1943100 h 6858000"/>
              <a:gd name="connsiteX0" fmla="*/ 0 w 7029450"/>
              <a:gd name="connsiteY0" fmla="*/ 1943100 h 6858000"/>
              <a:gd name="connsiteX1" fmla="*/ 7029450 w 7029450"/>
              <a:gd name="connsiteY1" fmla="*/ 0 h 6858000"/>
              <a:gd name="connsiteX2" fmla="*/ 5200650 w 7029450"/>
              <a:gd name="connsiteY2" fmla="*/ 6858000 h 6858000"/>
              <a:gd name="connsiteX3" fmla="*/ 0 w 7029450"/>
              <a:gd name="connsiteY3" fmla="*/ 1943100 h 6858000"/>
              <a:gd name="connsiteX0" fmla="*/ 0 w 7029450"/>
              <a:gd name="connsiteY0" fmla="*/ 1943100 h 6858000"/>
              <a:gd name="connsiteX1" fmla="*/ 7029450 w 7029450"/>
              <a:gd name="connsiteY1" fmla="*/ 0 h 6858000"/>
              <a:gd name="connsiteX2" fmla="*/ 5200650 w 7029450"/>
              <a:gd name="connsiteY2" fmla="*/ 6858000 h 6858000"/>
              <a:gd name="connsiteX3" fmla="*/ 0 w 7029450"/>
              <a:gd name="connsiteY3" fmla="*/ 19431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029450" h="6858000">
                <a:moveTo>
                  <a:pt x="0" y="1943100"/>
                </a:moveTo>
                <a:cubicBezTo>
                  <a:pt x="1606550" y="1257300"/>
                  <a:pt x="4356100" y="342900"/>
                  <a:pt x="7029450" y="0"/>
                </a:cubicBezTo>
                <a:cubicBezTo>
                  <a:pt x="5556250" y="2990850"/>
                  <a:pt x="5245100" y="5657850"/>
                  <a:pt x="5200650" y="6858000"/>
                </a:cubicBezTo>
                <a:cubicBezTo>
                  <a:pt x="2800350" y="3714750"/>
                  <a:pt x="1638300" y="3086100"/>
                  <a:pt x="0" y="1943100"/>
                </a:cubicBezTo>
                <a:close/>
              </a:path>
            </a:pathLst>
          </a:custGeom>
          <a:solidFill>
            <a:srgbClr val="6BC4C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2777969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 and Contact Detail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0D20F436-2D6D-5D61-8163-A08A753BBEF7}"/>
              </a:ext>
            </a:extLst>
          </p:cNvPr>
          <p:cNvSpPr/>
          <p:nvPr userDrawn="1"/>
        </p:nvSpPr>
        <p:spPr>
          <a:xfrm>
            <a:off x="-72572" y="-68943"/>
            <a:ext cx="12337143" cy="6995886"/>
          </a:xfrm>
          <a:prstGeom prst="rect">
            <a:avLst/>
          </a:prstGeom>
          <a:solidFill>
            <a:srgbClr val="005EB8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8" name="Picture 7" descr="Logo&#10;&#10;Description automatically generated with medium confidence">
            <a:extLst>
              <a:ext uri="{FF2B5EF4-FFF2-40B4-BE49-F238E27FC236}">
                <a16:creationId xmlns:a16="http://schemas.microsoft.com/office/drawing/2014/main" id="{DEB87CE7-D592-6EAB-848C-4A1744E1CF7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30119" y="503022"/>
            <a:ext cx="2693532" cy="708259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7348B2FC-B91B-6A6B-7C59-E5F3FE15E50C}"/>
              </a:ext>
            </a:extLst>
          </p:cNvPr>
          <p:cNvSpPr/>
          <p:nvPr userDrawn="1"/>
        </p:nvSpPr>
        <p:spPr>
          <a:xfrm>
            <a:off x="1027795" y="6370046"/>
            <a:ext cx="970137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MSEICS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5DD15BCA-2938-915A-B51D-163B60017AB2}"/>
              </a:ext>
            </a:extLst>
          </p:cNvPr>
          <p:cNvSpPr/>
          <p:nvPr userDrawn="1"/>
        </p:nvSpPr>
        <p:spPr>
          <a:xfrm>
            <a:off x="2773046" y="6370046"/>
            <a:ext cx="150554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6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MSEssex_ICS</a:t>
            </a:r>
            <a:endParaRPr lang="en-GB" sz="1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6D87C262-3BDE-1C72-8CAD-31901A2B9AE2}"/>
              </a:ext>
            </a:extLst>
          </p:cNvPr>
          <p:cNvSpPr/>
          <p:nvPr userDrawn="1"/>
        </p:nvSpPr>
        <p:spPr>
          <a:xfrm>
            <a:off x="7383540" y="6370046"/>
            <a:ext cx="433498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Mid and South Essex Integrated Care System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3F0FFF9D-22A5-2103-6E2D-528B5AC53318}"/>
              </a:ext>
            </a:extLst>
          </p:cNvPr>
          <p:cNvSpPr/>
          <p:nvPr userDrawn="1"/>
        </p:nvSpPr>
        <p:spPr>
          <a:xfrm>
            <a:off x="5068587" y="6370046"/>
            <a:ext cx="150554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6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MSEssex_ICS</a:t>
            </a:r>
            <a:endParaRPr lang="en-GB" sz="1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9090192-72C0-F7F6-98CE-C631AEB63F5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25378" y="6418234"/>
            <a:ext cx="242178" cy="24217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07C6123-6D97-97E4-F230-ACB1AF5CA04E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543132" y="6413323"/>
            <a:ext cx="252000" cy="25200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1FE4C2E4-2D23-4970-66F6-65631A1C7996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860295" y="6418381"/>
            <a:ext cx="241885" cy="241885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F7EA0F7A-A780-72D8-4ED6-D5FF6CE67A2D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142328" y="6421295"/>
            <a:ext cx="254500" cy="236057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3CF16985-DA2D-4C93-7EFB-17E01B709A30}"/>
              </a:ext>
            </a:extLst>
          </p:cNvPr>
          <p:cNvSpPr txBox="1"/>
          <p:nvPr userDrawn="1"/>
        </p:nvSpPr>
        <p:spPr>
          <a:xfrm>
            <a:off x="786063" y="4590941"/>
            <a:ext cx="3852401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GB" dirty="0" err="1">
                <a:solidFill>
                  <a:srgbClr val="6BC4C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www.</a:t>
            </a:r>
            <a:r>
              <a:rPr lang="en-GB" spc="50" dirty="0" err="1">
                <a:solidFill>
                  <a:srgbClr val="6BC4C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midandsouthessex</a:t>
            </a:r>
            <a:r>
              <a:rPr lang="en-GB" dirty="0" err="1">
                <a:solidFill>
                  <a:srgbClr val="6BC4C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.ics.nhs.uk</a:t>
            </a:r>
            <a:endParaRPr lang="en-GB" dirty="0">
              <a:solidFill>
                <a:srgbClr val="6BC4C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1BAD79CB-5DE3-A563-6632-A4E8F9E8EA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6063" y="2173115"/>
            <a:ext cx="10515600" cy="1325563"/>
          </a:xfrm>
        </p:spPr>
        <p:txBody>
          <a:bodyPr/>
          <a:lstStyle>
            <a:lvl1pPr>
              <a:defRPr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2EBA10E5-112B-40C3-2CD1-A2FE53B004C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86063" y="3626785"/>
            <a:ext cx="9144000" cy="690371"/>
          </a:xfrm>
        </p:spPr>
        <p:txBody>
          <a:bodyPr>
            <a:normAutofit/>
          </a:bodyPr>
          <a:lstStyle>
            <a:lvl1pPr marL="0" indent="0" algn="l">
              <a:buNone/>
              <a:defRPr sz="3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606119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 -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3">
            <a:extLst>
              <a:ext uri="{FF2B5EF4-FFF2-40B4-BE49-F238E27FC236}">
                <a16:creationId xmlns:a16="http://schemas.microsoft.com/office/drawing/2014/main" id="{D2F60FFD-0B2B-408F-FF4C-4A73DE1CE47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0" name="Picture 9" descr="Logo&#10;&#10;Description automatically generated">
            <a:extLst>
              <a:ext uri="{FF2B5EF4-FFF2-40B4-BE49-F238E27FC236}">
                <a16:creationId xmlns:a16="http://schemas.microsoft.com/office/drawing/2014/main" id="{2C8A6A4E-FA76-8108-F7BA-4617E74911F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23344" y="534385"/>
            <a:ext cx="2500307" cy="657615"/>
          </a:xfrm>
          <a:prstGeom prst="rect">
            <a:avLst/>
          </a:prstGeom>
        </p:spPr>
      </p:pic>
      <p:pic>
        <p:nvPicPr>
          <p:cNvPr id="11" name="Picture 10" descr="Text&#10;&#10;Description automatically generated with medium confidence">
            <a:extLst>
              <a:ext uri="{FF2B5EF4-FFF2-40B4-BE49-F238E27FC236}">
                <a16:creationId xmlns:a16="http://schemas.microsoft.com/office/drawing/2014/main" id="{7A74AF3C-E101-E566-8AD0-FC98DDCE452D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8349" y="534385"/>
            <a:ext cx="2964146" cy="712765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E764C602-C09E-CC06-E642-AC78581D06FB}"/>
              </a:ext>
            </a:extLst>
          </p:cNvPr>
          <p:cNvSpPr txBox="1"/>
          <p:nvPr userDrawn="1"/>
        </p:nvSpPr>
        <p:spPr>
          <a:xfrm>
            <a:off x="8378691" y="6354978"/>
            <a:ext cx="37498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solidFill>
                  <a:srgbClr val="6A238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www.midandsouthessex.ics.nhs.uk</a:t>
            </a:r>
          </a:p>
        </p:txBody>
      </p:sp>
    </p:spTree>
    <p:extLst>
      <p:ext uri="{BB962C8B-B14F-4D97-AF65-F5344CB8AC3E}">
        <p14:creationId xmlns:p14="http://schemas.microsoft.com/office/powerpoint/2010/main" val="257273420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 - pur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873982C0-87DB-6388-CB37-8C6A6533E08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76800" y="-43200"/>
            <a:ext cx="12345600" cy="69444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427474DA-8E3C-5D1A-DC94-8356A69FB8CC}"/>
              </a:ext>
            </a:extLst>
          </p:cNvPr>
          <p:cNvSpPr txBox="1"/>
          <p:nvPr userDrawn="1"/>
        </p:nvSpPr>
        <p:spPr>
          <a:xfrm>
            <a:off x="8378691" y="6354978"/>
            <a:ext cx="37498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www.midandsouthessex.ics.nhs.uk</a:t>
            </a:r>
          </a:p>
        </p:txBody>
      </p:sp>
      <p:pic>
        <p:nvPicPr>
          <p:cNvPr id="8" name="Picture 7" descr="Graphical user interface&#10;&#10;Description automatically generated with medium confidence">
            <a:extLst>
              <a:ext uri="{FF2B5EF4-FFF2-40B4-BE49-F238E27FC236}">
                <a16:creationId xmlns:a16="http://schemas.microsoft.com/office/drawing/2014/main" id="{A1C9AC2D-396E-C5D5-7079-B243BA2FC89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2518" y="503022"/>
            <a:ext cx="2991173" cy="718324"/>
          </a:xfrm>
          <a:prstGeom prst="rect">
            <a:avLst/>
          </a:prstGeom>
        </p:spPr>
      </p:pic>
      <p:pic>
        <p:nvPicPr>
          <p:cNvPr id="9" name="Picture 8" descr="Logo&#10;&#10;Description automatically generated with medium confidence">
            <a:extLst>
              <a:ext uri="{FF2B5EF4-FFF2-40B4-BE49-F238E27FC236}">
                <a16:creationId xmlns:a16="http://schemas.microsoft.com/office/drawing/2014/main" id="{DD18032F-B313-C1B6-28E0-F1ACF4ED2E31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30119" y="503022"/>
            <a:ext cx="2693532" cy="7082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41582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290071-2FBB-4F37-8F86-F8A5CA0FBA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28422B-83F6-42AF-93EE-EBFF8446827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883CF29-E194-4349-85A3-2B08C583BE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14401E-7109-4726-AD05-7F916A2A9EFF}" type="datetimeFigureOut">
              <a:rPr lang="en-GB" smtClean="0"/>
              <a:t>09/10/2024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9BCE7D1-D609-4EF0-9D1B-F4E317FE65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6B08148-AA16-49DF-BE69-A9EE3D79BF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B45E5-7B66-4B7E-89C6-C3F96D20DCF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835596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lank - purple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8BB4139F-160F-2947-4C91-D31F1CC9E0AF}"/>
              </a:ext>
            </a:extLst>
          </p:cNvPr>
          <p:cNvSpPr txBox="1"/>
          <p:nvPr userDrawn="1"/>
        </p:nvSpPr>
        <p:spPr>
          <a:xfrm>
            <a:off x="8378691" y="6354978"/>
            <a:ext cx="37498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solidFill>
                  <a:srgbClr val="6A238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www.midandsouthessex.ics.nhs.uk</a:t>
            </a:r>
          </a:p>
        </p:txBody>
      </p:sp>
    </p:spTree>
    <p:extLst>
      <p:ext uri="{BB962C8B-B14F-4D97-AF65-F5344CB8AC3E}">
        <p14:creationId xmlns:p14="http://schemas.microsoft.com/office/powerpoint/2010/main" val="234727221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 - pur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873982C0-87DB-6388-CB37-8C6A6533E08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345600" cy="69444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427474DA-8E3C-5D1A-DC94-8356A69FB8CC}"/>
              </a:ext>
            </a:extLst>
          </p:cNvPr>
          <p:cNvSpPr txBox="1"/>
          <p:nvPr userDrawn="1"/>
        </p:nvSpPr>
        <p:spPr>
          <a:xfrm>
            <a:off x="8378691" y="6354978"/>
            <a:ext cx="37498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www.midandsouthessex.ics.nhs.uk</a:t>
            </a:r>
          </a:p>
        </p:txBody>
      </p:sp>
      <p:pic>
        <p:nvPicPr>
          <p:cNvPr id="8" name="Picture 7" descr="Graphical user interface&#10;&#10;Description automatically generated with medium confidence">
            <a:extLst>
              <a:ext uri="{FF2B5EF4-FFF2-40B4-BE49-F238E27FC236}">
                <a16:creationId xmlns:a16="http://schemas.microsoft.com/office/drawing/2014/main" id="{A1C9AC2D-396E-C5D5-7079-B243BA2FC89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2518" y="503022"/>
            <a:ext cx="2991173" cy="718324"/>
          </a:xfrm>
          <a:prstGeom prst="rect">
            <a:avLst/>
          </a:prstGeom>
        </p:spPr>
      </p:pic>
      <p:pic>
        <p:nvPicPr>
          <p:cNvPr id="9" name="Picture 8" descr="Logo&#10;&#10;Description automatically generated with medium confidence">
            <a:extLst>
              <a:ext uri="{FF2B5EF4-FFF2-40B4-BE49-F238E27FC236}">
                <a16:creationId xmlns:a16="http://schemas.microsoft.com/office/drawing/2014/main" id="{DD18032F-B313-C1B6-28E0-F1ACF4ED2E31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30119" y="503022"/>
            <a:ext cx="2693532" cy="7082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143746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 -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3">
            <a:extLst>
              <a:ext uri="{FF2B5EF4-FFF2-40B4-BE49-F238E27FC236}">
                <a16:creationId xmlns:a16="http://schemas.microsoft.com/office/drawing/2014/main" id="{D2F60FFD-0B2B-408F-FF4C-4A73DE1CE47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0" name="Picture 9" descr="Logo&#10;&#10;Description automatically generated">
            <a:extLst>
              <a:ext uri="{FF2B5EF4-FFF2-40B4-BE49-F238E27FC236}">
                <a16:creationId xmlns:a16="http://schemas.microsoft.com/office/drawing/2014/main" id="{2C8A6A4E-FA76-8108-F7BA-4617E74911F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23344" y="534385"/>
            <a:ext cx="2500307" cy="657615"/>
          </a:xfrm>
          <a:prstGeom prst="rect">
            <a:avLst/>
          </a:prstGeom>
        </p:spPr>
      </p:pic>
      <p:pic>
        <p:nvPicPr>
          <p:cNvPr id="11" name="Picture 10" descr="Text&#10;&#10;Description automatically generated with medium confidence">
            <a:extLst>
              <a:ext uri="{FF2B5EF4-FFF2-40B4-BE49-F238E27FC236}">
                <a16:creationId xmlns:a16="http://schemas.microsoft.com/office/drawing/2014/main" id="{7A74AF3C-E101-E566-8AD0-FC98DDCE452D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8349" y="534385"/>
            <a:ext cx="2964146" cy="712765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E764C602-C09E-CC06-E642-AC78581D06FB}"/>
              </a:ext>
            </a:extLst>
          </p:cNvPr>
          <p:cNvSpPr txBox="1"/>
          <p:nvPr userDrawn="1"/>
        </p:nvSpPr>
        <p:spPr>
          <a:xfrm>
            <a:off x="8378691" y="6354978"/>
            <a:ext cx="37498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solidFill>
                  <a:srgbClr val="6A238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www.midandsouthessex.ics.nhs.uk</a:t>
            </a:r>
          </a:p>
        </p:txBody>
      </p:sp>
    </p:spTree>
    <p:extLst>
      <p:ext uri="{BB962C8B-B14F-4D97-AF65-F5344CB8AC3E}">
        <p14:creationId xmlns:p14="http://schemas.microsoft.com/office/powerpoint/2010/main" val="62750162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- black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8BB4139F-160F-2947-4C91-D31F1CC9E0AF}"/>
              </a:ext>
            </a:extLst>
          </p:cNvPr>
          <p:cNvSpPr txBox="1"/>
          <p:nvPr userDrawn="1"/>
        </p:nvSpPr>
        <p:spPr>
          <a:xfrm>
            <a:off x="8378691" y="6354978"/>
            <a:ext cx="37498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www.midandsouthessex.ics.nhs.uk</a:t>
            </a:r>
          </a:p>
        </p:txBody>
      </p:sp>
    </p:spTree>
    <p:extLst>
      <p:ext uri="{BB962C8B-B14F-4D97-AF65-F5344CB8AC3E}">
        <p14:creationId xmlns:p14="http://schemas.microsoft.com/office/powerpoint/2010/main" val="427789816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- white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8BB4139F-160F-2947-4C91-D31F1CC9E0AF}"/>
              </a:ext>
            </a:extLst>
          </p:cNvPr>
          <p:cNvSpPr txBox="1"/>
          <p:nvPr userDrawn="1"/>
        </p:nvSpPr>
        <p:spPr>
          <a:xfrm>
            <a:off x="8378691" y="6354978"/>
            <a:ext cx="37498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www.midandsouthessex.ics.nhs.uk</a:t>
            </a:r>
          </a:p>
        </p:txBody>
      </p:sp>
    </p:spTree>
    <p:extLst>
      <p:ext uri="{BB962C8B-B14F-4D97-AF65-F5344CB8AC3E}">
        <p14:creationId xmlns:p14="http://schemas.microsoft.com/office/powerpoint/2010/main" val="298846913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- whit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0D20F436-2D6D-5D61-8163-A08A753BBEF7}"/>
              </a:ext>
            </a:extLst>
          </p:cNvPr>
          <p:cNvSpPr/>
          <p:nvPr userDrawn="1"/>
        </p:nvSpPr>
        <p:spPr>
          <a:xfrm>
            <a:off x="-96982" y="-214746"/>
            <a:ext cx="12385964" cy="7287491"/>
          </a:xfrm>
          <a:prstGeom prst="rect">
            <a:avLst/>
          </a:prstGeom>
          <a:solidFill>
            <a:srgbClr val="6A2383"/>
          </a:solidFill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BB4139F-160F-2947-4C91-D31F1CC9E0AF}"/>
              </a:ext>
            </a:extLst>
          </p:cNvPr>
          <p:cNvSpPr txBox="1"/>
          <p:nvPr userDrawn="1"/>
        </p:nvSpPr>
        <p:spPr>
          <a:xfrm>
            <a:off x="8378691" y="6354978"/>
            <a:ext cx="37498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www.midandsouthessex.ics.nhs.uk</a:t>
            </a:r>
          </a:p>
        </p:txBody>
      </p:sp>
    </p:spTree>
    <p:extLst>
      <p:ext uri="{BB962C8B-B14F-4D97-AF65-F5344CB8AC3E}">
        <p14:creationId xmlns:p14="http://schemas.microsoft.com/office/powerpoint/2010/main" val="169828630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eneral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2">
            <a:extLst>
              <a:ext uri="{FF2B5EF4-FFF2-40B4-BE49-F238E27FC236}">
                <a16:creationId xmlns:a16="http://schemas.microsoft.com/office/drawing/2014/main" id="{C2593222-CBEA-48CA-E000-B7D86918C620}"/>
              </a:ext>
            </a:extLst>
          </p:cNvPr>
          <p:cNvSpPr/>
          <p:nvPr userDrawn="1"/>
        </p:nvSpPr>
        <p:spPr>
          <a:xfrm rot="4746995">
            <a:off x="4347288" y="-2337263"/>
            <a:ext cx="13731999" cy="13397059"/>
          </a:xfrm>
          <a:custGeom>
            <a:avLst/>
            <a:gdLst>
              <a:gd name="connsiteX0" fmla="*/ 0 w 6991350"/>
              <a:gd name="connsiteY0" fmla="*/ 1943100 h 6858000"/>
              <a:gd name="connsiteX1" fmla="*/ 6991350 w 6991350"/>
              <a:gd name="connsiteY1" fmla="*/ 0 h 6858000"/>
              <a:gd name="connsiteX2" fmla="*/ 5200650 w 6991350"/>
              <a:gd name="connsiteY2" fmla="*/ 6858000 h 6858000"/>
              <a:gd name="connsiteX3" fmla="*/ 0 w 6991350"/>
              <a:gd name="connsiteY3" fmla="*/ 1943100 h 6858000"/>
              <a:gd name="connsiteX0" fmla="*/ 0 w 6991350"/>
              <a:gd name="connsiteY0" fmla="*/ 1943100 h 6858000"/>
              <a:gd name="connsiteX1" fmla="*/ 6991350 w 6991350"/>
              <a:gd name="connsiteY1" fmla="*/ 0 h 6858000"/>
              <a:gd name="connsiteX2" fmla="*/ 5200650 w 6991350"/>
              <a:gd name="connsiteY2" fmla="*/ 6858000 h 6858000"/>
              <a:gd name="connsiteX3" fmla="*/ 0 w 6991350"/>
              <a:gd name="connsiteY3" fmla="*/ 1943100 h 6858000"/>
              <a:gd name="connsiteX0" fmla="*/ 0 w 6991350"/>
              <a:gd name="connsiteY0" fmla="*/ 1943100 h 6858000"/>
              <a:gd name="connsiteX1" fmla="*/ 6991350 w 6991350"/>
              <a:gd name="connsiteY1" fmla="*/ 0 h 6858000"/>
              <a:gd name="connsiteX2" fmla="*/ 5200650 w 6991350"/>
              <a:gd name="connsiteY2" fmla="*/ 6858000 h 6858000"/>
              <a:gd name="connsiteX3" fmla="*/ 0 w 6991350"/>
              <a:gd name="connsiteY3" fmla="*/ 1943100 h 6858000"/>
              <a:gd name="connsiteX0" fmla="*/ 0 w 6991350"/>
              <a:gd name="connsiteY0" fmla="*/ 1943100 h 6858000"/>
              <a:gd name="connsiteX1" fmla="*/ 6991350 w 6991350"/>
              <a:gd name="connsiteY1" fmla="*/ 0 h 6858000"/>
              <a:gd name="connsiteX2" fmla="*/ 5200650 w 6991350"/>
              <a:gd name="connsiteY2" fmla="*/ 6858000 h 6858000"/>
              <a:gd name="connsiteX3" fmla="*/ 0 w 6991350"/>
              <a:gd name="connsiteY3" fmla="*/ 1943100 h 6858000"/>
              <a:gd name="connsiteX0" fmla="*/ 0 w 6991350"/>
              <a:gd name="connsiteY0" fmla="*/ 1943100 h 6858000"/>
              <a:gd name="connsiteX1" fmla="*/ 6991350 w 6991350"/>
              <a:gd name="connsiteY1" fmla="*/ 0 h 6858000"/>
              <a:gd name="connsiteX2" fmla="*/ 5200650 w 6991350"/>
              <a:gd name="connsiteY2" fmla="*/ 6858000 h 6858000"/>
              <a:gd name="connsiteX3" fmla="*/ 0 w 6991350"/>
              <a:gd name="connsiteY3" fmla="*/ 1943100 h 6858000"/>
              <a:gd name="connsiteX0" fmla="*/ 0 w 6991350"/>
              <a:gd name="connsiteY0" fmla="*/ 1943100 h 6858000"/>
              <a:gd name="connsiteX1" fmla="*/ 6991350 w 6991350"/>
              <a:gd name="connsiteY1" fmla="*/ 0 h 6858000"/>
              <a:gd name="connsiteX2" fmla="*/ 5200650 w 6991350"/>
              <a:gd name="connsiteY2" fmla="*/ 6858000 h 6858000"/>
              <a:gd name="connsiteX3" fmla="*/ 0 w 6991350"/>
              <a:gd name="connsiteY3" fmla="*/ 1943100 h 6858000"/>
              <a:gd name="connsiteX0" fmla="*/ 0 w 6991350"/>
              <a:gd name="connsiteY0" fmla="*/ 1943100 h 6858000"/>
              <a:gd name="connsiteX1" fmla="*/ 6991350 w 6991350"/>
              <a:gd name="connsiteY1" fmla="*/ 0 h 6858000"/>
              <a:gd name="connsiteX2" fmla="*/ 5200650 w 6991350"/>
              <a:gd name="connsiteY2" fmla="*/ 6858000 h 6858000"/>
              <a:gd name="connsiteX3" fmla="*/ 0 w 6991350"/>
              <a:gd name="connsiteY3" fmla="*/ 1943100 h 6858000"/>
              <a:gd name="connsiteX0" fmla="*/ 0 w 6991350"/>
              <a:gd name="connsiteY0" fmla="*/ 1943100 h 6858000"/>
              <a:gd name="connsiteX1" fmla="*/ 6991350 w 6991350"/>
              <a:gd name="connsiteY1" fmla="*/ 0 h 6858000"/>
              <a:gd name="connsiteX2" fmla="*/ 5200650 w 6991350"/>
              <a:gd name="connsiteY2" fmla="*/ 6858000 h 6858000"/>
              <a:gd name="connsiteX3" fmla="*/ 0 w 6991350"/>
              <a:gd name="connsiteY3" fmla="*/ 1943100 h 6858000"/>
              <a:gd name="connsiteX0" fmla="*/ 0 w 6991350"/>
              <a:gd name="connsiteY0" fmla="*/ 1943100 h 6858000"/>
              <a:gd name="connsiteX1" fmla="*/ 6991350 w 6991350"/>
              <a:gd name="connsiteY1" fmla="*/ 0 h 6858000"/>
              <a:gd name="connsiteX2" fmla="*/ 5200650 w 6991350"/>
              <a:gd name="connsiteY2" fmla="*/ 6858000 h 6858000"/>
              <a:gd name="connsiteX3" fmla="*/ 0 w 6991350"/>
              <a:gd name="connsiteY3" fmla="*/ 1943100 h 6858000"/>
              <a:gd name="connsiteX0" fmla="*/ 0 w 6991350"/>
              <a:gd name="connsiteY0" fmla="*/ 1943100 h 6858000"/>
              <a:gd name="connsiteX1" fmla="*/ 6991350 w 6991350"/>
              <a:gd name="connsiteY1" fmla="*/ 0 h 6858000"/>
              <a:gd name="connsiteX2" fmla="*/ 5200650 w 6991350"/>
              <a:gd name="connsiteY2" fmla="*/ 6858000 h 6858000"/>
              <a:gd name="connsiteX3" fmla="*/ 0 w 6991350"/>
              <a:gd name="connsiteY3" fmla="*/ 1943100 h 6858000"/>
              <a:gd name="connsiteX0" fmla="*/ 0 w 6991350"/>
              <a:gd name="connsiteY0" fmla="*/ 1943100 h 6858000"/>
              <a:gd name="connsiteX1" fmla="*/ 6991350 w 6991350"/>
              <a:gd name="connsiteY1" fmla="*/ 0 h 6858000"/>
              <a:gd name="connsiteX2" fmla="*/ 5200650 w 6991350"/>
              <a:gd name="connsiteY2" fmla="*/ 6858000 h 6858000"/>
              <a:gd name="connsiteX3" fmla="*/ 0 w 6991350"/>
              <a:gd name="connsiteY3" fmla="*/ 1943100 h 6858000"/>
              <a:gd name="connsiteX0" fmla="*/ 0 w 6991350"/>
              <a:gd name="connsiteY0" fmla="*/ 1943100 h 6858000"/>
              <a:gd name="connsiteX1" fmla="*/ 6991350 w 6991350"/>
              <a:gd name="connsiteY1" fmla="*/ 0 h 6858000"/>
              <a:gd name="connsiteX2" fmla="*/ 5200650 w 6991350"/>
              <a:gd name="connsiteY2" fmla="*/ 6858000 h 6858000"/>
              <a:gd name="connsiteX3" fmla="*/ 0 w 6991350"/>
              <a:gd name="connsiteY3" fmla="*/ 1943100 h 6858000"/>
              <a:gd name="connsiteX0" fmla="*/ 0 w 6991350"/>
              <a:gd name="connsiteY0" fmla="*/ 1943100 h 6858000"/>
              <a:gd name="connsiteX1" fmla="*/ 6991350 w 6991350"/>
              <a:gd name="connsiteY1" fmla="*/ 0 h 6858000"/>
              <a:gd name="connsiteX2" fmla="*/ 5200650 w 6991350"/>
              <a:gd name="connsiteY2" fmla="*/ 6858000 h 6858000"/>
              <a:gd name="connsiteX3" fmla="*/ 0 w 6991350"/>
              <a:gd name="connsiteY3" fmla="*/ 1943100 h 6858000"/>
              <a:gd name="connsiteX0" fmla="*/ 0 w 6991350"/>
              <a:gd name="connsiteY0" fmla="*/ 1943100 h 6858000"/>
              <a:gd name="connsiteX1" fmla="*/ 6991350 w 6991350"/>
              <a:gd name="connsiteY1" fmla="*/ 0 h 6858000"/>
              <a:gd name="connsiteX2" fmla="*/ 5200650 w 6991350"/>
              <a:gd name="connsiteY2" fmla="*/ 6858000 h 6858000"/>
              <a:gd name="connsiteX3" fmla="*/ 0 w 6991350"/>
              <a:gd name="connsiteY3" fmla="*/ 1943100 h 6858000"/>
              <a:gd name="connsiteX0" fmla="*/ 0 w 6991350"/>
              <a:gd name="connsiteY0" fmla="*/ 1943100 h 6858000"/>
              <a:gd name="connsiteX1" fmla="*/ 6991350 w 6991350"/>
              <a:gd name="connsiteY1" fmla="*/ 0 h 6858000"/>
              <a:gd name="connsiteX2" fmla="*/ 5200650 w 6991350"/>
              <a:gd name="connsiteY2" fmla="*/ 6858000 h 6858000"/>
              <a:gd name="connsiteX3" fmla="*/ 0 w 6991350"/>
              <a:gd name="connsiteY3" fmla="*/ 1943100 h 6858000"/>
              <a:gd name="connsiteX0" fmla="*/ 0 w 6991350"/>
              <a:gd name="connsiteY0" fmla="*/ 1943100 h 6858000"/>
              <a:gd name="connsiteX1" fmla="*/ 6991350 w 6991350"/>
              <a:gd name="connsiteY1" fmla="*/ 0 h 6858000"/>
              <a:gd name="connsiteX2" fmla="*/ 5200650 w 6991350"/>
              <a:gd name="connsiteY2" fmla="*/ 6858000 h 6858000"/>
              <a:gd name="connsiteX3" fmla="*/ 0 w 6991350"/>
              <a:gd name="connsiteY3" fmla="*/ 1943100 h 6858000"/>
              <a:gd name="connsiteX0" fmla="*/ 0 w 6991350"/>
              <a:gd name="connsiteY0" fmla="*/ 1943100 h 6858000"/>
              <a:gd name="connsiteX1" fmla="*/ 6991350 w 6991350"/>
              <a:gd name="connsiteY1" fmla="*/ 0 h 6858000"/>
              <a:gd name="connsiteX2" fmla="*/ 5200650 w 6991350"/>
              <a:gd name="connsiteY2" fmla="*/ 6858000 h 6858000"/>
              <a:gd name="connsiteX3" fmla="*/ 0 w 6991350"/>
              <a:gd name="connsiteY3" fmla="*/ 1943100 h 6858000"/>
              <a:gd name="connsiteX0" fmla="*/ 0 w 6991350"/>
              <a:gd name="connsiteY0" fmla="*/ 1943100 h 6858000"/>
              <a:gd name="connsiteX1" fmla="*/ 6991350 w 6991350"/>
              <a:gd name="connsiteY1" fmla="*/ 0 h 6858000"/>
              <a:gd name="connsiteX2" fmla="*/ 5200650 w 6991350"/>
              <a:gd name="connsiteY2" fmla="*/ 6858000 h 6858000"/>
              <a:gd name="connsiteX3" fmla="*/ 0 w 6991350"/>
              <a:gd name="connsiteY3" fmla="*/ 1943100 h 6858000"/>
              <a:gd name="connsiteX0" fmla="*/ 0 w 6991350"/>
              <a:gd name="connsiteY0" fmla="*/ 1943100 h 6858000"/>
              <a:gd name="connsiteX1" fmla="*/ 6991350 w 6991350"/>
              <a:gd name="connsiteY1" fmla="*/ 0 h 6858000"/>
              <a:gd name="connsiteX2" fmla="*/ 5200650 w 6991350"/>
              <a:gd name="connsiteY2" fmla="*/ 6858000 h 6858000"/>
              <a:gd name="connsiteX3" fmla="*/ 0 w 6991350"/>
              <a:gd name="connsiteY3" fmla="*/ 1943100 h 6858000"/>
              <a:gd name="connsiteX0" fmla="*/ 0 w 6991350"/>
              <a:gd name="connsiteY0" fmla="*/ 1943100 h 6858000"/>
              <a:gd name="connsiteX1" fmla="*/ 6991350 w 6991350"/>
              <a:gd name="connsiteY1" fmla="*/ 0 h 6858000"/>
              <a:gd name="connsiteX2" fmla="*/ 5200650 w 6991350"/>
              <a:gd name="connsiteY2" fmla="*/ 6858000 h 6858000"/>
              <a:gd name="connsiteX3" fmla="*/ 0 w 6991350"/>
              <a:gd name="connsiteY3" fmla="*/ 1943100 h 6858000"/>
              <a:gd name="connsiteX0" fmla="*/ 0 w 6991350"/>
              <a:gd name="connsiteY0" fmla="*/ 1943100 h 6858000"/>
              <a:gd name="connsiteX1" fmla="*/ 6991350 w 6991350"/>
              <a:gd name="connsiteY1" fmla="*/ 0 h 6858000"/>
              <a:gd name="connsiteX2" fmla="*/ 5200650 w 6991350"/>
              <a:gd name="connsiteY2" fmla="*/ 6858000 h 6858000"/>
              <a:gd name="connsiteX3" fmla="*/ 0 w 6991350"/>
              <a:gd name="connsiteY3" fmla="*/ 1943100 h 6858000"/>
              <a:gd name="connsiteX0" fmla="*/ 0 w 6991350"/>
              <a:gd name="connsiteY0" fmla="*/ 1943100 h 6858000"/>
              <a:gd name="connsiteX1" fmla="*/ 6991350 w 6991350"/>
              <a:gd name="connsiteY1" fmla="*/ 0 h 6858000"/>
              <a:gd name="connsiteX2" fmla="*/ 5200650 w 6991350"/>
              <a:gd name="connsiteY2" fmla="*/ 6858000 h 6858000"/>
              <a:gd name="connsiteX3" fmla="*/ 0 w 6991350"/>
              <a:gd name="connsiteY3" fmla="*/ 1943100 h 6858000"/>
              <a:gd name="connsiteX0" fmla="*/ 0 w 6991350"/>
              <a:gd name="connsiteY0" fmla="*/ 1943100 h 6858000"/>
              <a:gd name="connsiteX1" fmla="*/ 6991350 w 6991350"/>
              <a:gd name="connsiteY1" fmla="*/ 0 h 6858000"/>
              <a:gd name="connsiteX2" fmla="*/ 5200650 w 6991350"/>
              <a:gd name="connsiteY2" fmla="*/ 6858000 h 6858000"/>
              <a:gd name="connsiteX3" fmla="*/ 0 w 6991350"/>
              <a:gd name="connsiteY3" fmla="*/ 1943100 h 6858000"/>
              <a:gd name="connsiteX0" fmla="*/ 0 w 6991350"/>
              <a:gd name="connsiteY0" fmla="*/ 1943100 h 6858000"/>
              <a:gd name="connsiteX1" fmla="*/ 6991350 w 6991350"/>
              <a:gd name="connsiteY1" fmla="*/ 0 h 6858000"/>
              <a:gd name="connsiteX2" fmla="*/ 5200650 w 6991350"/>
              <a:gd name="connsiteY2" fmla="*/ 6858000 h 6858000"/>
              <a:gd name="connsiteX3" fmla="*/ 0 w 6991350"/>
              <a:gd name="connsiteY3" fmla="*/ 1943100 h 6858000"/>
              <a:gd name="connsiteX0" fmla="*/ 0 w 6991350"/>
              <a:gd name="connsiteY0" fmla="*/ 1943100 h 6858000"/>
              <a:gd name="connsiteX1" fmla="*/ 6991350 w 6991350"/>
              <a:gd name="connsiteY1" fmla="*/ 0 h 6858000"/>
              <a:gd name="connsiteX2" fmla="*/ 5200650 w 6991350"/>
              <a:gd name="connsiteY2" fmla="*/ 6858000 h 6858000"/>
              <a:gd name="connsiteX3" fmla="*/ 0 w 6991350"/>
              <a:gd name="connsiteY3" fmla="*/ 1943100 h 6858000"/>
              <a:gd name="connsiteX0" fmla="*/ 0 w 6991350"/>
              <a:gd name="connsiteY0" fmla="*/ 1943100 h 6858000"/>
              <a:gd name="connsiteX1" fmla="*/ 6991350 w 6991350"/>
              <a:gd name="connsiteY1" fmla="*/ 0 h 6858000"/>
              <a:gd name="connsiteX2" fmla="*/ 5200650 w 6991350"/>
              <a:gd name="connsiteY2" fmla="*/ 6858000 h 6858000"/>
              <a:gd name="connsiteX3" fmla="*/ 0 w 6991350"/>
              <a:gd name="connsiteY3" fmla="*/ 1943100 h 6858000"/>
              <a:gd name="connsiteX0" fmla="*/ 0 w 6991350"/>
              <a:gd name="connsiteY0" fmla="*/ 1943100 h 6858000"/>
              <a:gd name="connsiteX1" fmla="*/ 6991350 w 6991350"/>
              <a:gd name="connsiteY1" fmla="*/ 0 h 6858000"/>
              <a:gd name="connsiteX2" fmla="*/ 5200650 w 6991350"/>
              <a:gd name="connsiteY2" fmla="*/ 6858000 h 6858000"/>
              <a:gd name="connsiteX3" fmla="*/ 0 w 6991350"/>
              <a:gd name="connsiteY3" fmla="*/ 1943100 h 6858000"/>
              <a:gd name="connsiteX0" fmla="*/ 0 w 7029450"/>
              <a:gd name="connsiteY0" fmla="*/ 1943100 h 6858000"/>
              <a:gd name="connsiteX1" fmla="*/ 7029450 w 7029450"/>
              <a:gd name="connsiteY1" fmla="*/ 0 h 6858000"/>
              <a:gd name="connsiteX2" fmla="*/ 5200650 w 7029450"/>
              <a:gd name="connsiteY2" fmla="*/ 6858000 h 6858000"/>
              <a:gd name="connsiteX3" fmla="*/ 0 w 7029450"/>
              <a:gd name="connsiteY3" fmla="*/ 1943100 h 6858000"/>
              <a:gd name="connsiteX0" fmla="*/ 0 w 7029450"/>
              <a:gd name="connsiteY0" fmla="*/ 1943100 h 6858000"/>
              <a:gd name="connsiteX1" fmla="*/ 7029450 w 7029450"/>
              <a:gd name="connsiteY1" fmla="*/ 0 h 6858000"/>
              <a:gd name="connsiteX2" fmla="*/ 5200650 w 7029450"/>
              <a:gd name="connsiteY2" fmla="*/ 6858000 h 6858000"/>
              <a:gd name="connsiteX3" fmla="*/ 0 w 7029450"/>
              <a:gd name="connsiteY3" fmla="*/ 1943100 h 6858000"/>
              <a:gd name="connsiteX0" fmla="*/ 0 w 7029450"/>
              <a:gd name="connsiteY0" fmla="*/ 1943100 h 6858000"/>
              <a:gd name="connsiteX1" fmla="*/ 7029450 w 7029450"/>
              <a:gd name="connsiteY1" fmla="*/ 0 h 6858000"/>
              <a:gd name="connsiteX2" fmla="*/ 5200650 w 7029450"/>
              <a:gd name="connsiteY2" fmla="*/ 6858000 h 6858000"/>
              <a:gd name="connsiteX3" fmla="*/ 0 w 7029450"/>
              <a:gd name="connsiteY3" fmla="*/ 1943100 h 6858000"/>
              <a:gd name="connsiteX0" fmla="*/ 0 w 7029450"/>
              <a:gd name="connsiteY0" fmla="*/ 1943100 h 6858000"/>
              <a:gd name="connsiteX1" fmla="*/ 7029450 w 7029450"/>
              <a:gd name="connsiteY1" fmla="*/ 0 h 6858000"/>
              <a:gd name="connsiteX2" fmla="*/ 5200650 w 7029450"/>
              <a:gd name="connsiteY2" fmla="*/ 6858000 h 6858000"/>
              <a:gd name="connsiteX3" fmla="*/ 0 w 7029450"/>
              <a:gd name="connsiteY3" fmla="*/ 1943100 h 6858000"/>
              <a:gd name="connsiteX0" fmla="*/ 0 w 7029450"/>
              <a:gd name="connsiteY0" fmla="*/ 1943100 h 6858000"/>
              <a:gd name="connsiteX1" fmla="*/ 7029450 w 7029450"/>
              <a:gd name="connsiteY1" fmla="*/ 0 h 6858000"/>
              <a:gd name="connsiteX2" fmla="*/ 5200650 w 7029450"/>
              <a:gd name="connsiteY2" fmla="*/ 6858000 h 6858000"/>
              <a:gd name="connsiteX3" fmla="*/ 0 w 7029450"/>
              <a:gd name="connsiteY3" fmla="*/ 1943100 h 6858000"/>
              <a:gd name="connsiteX0" fmla="*/ 0 w 7029450"/>
              <a:gd name="connsiteY0" fmla="*/ 1943100 h 6858000"/>
              <a:gd name="connsiteX1" fmla="*/ 7029450 w 7029450"/>
              <a:gd name="connsiteY1" fmla="*/ 0 h 6858000"/>
              <a:gd name="connsiteX2" fmla="*/ 5200650 w 7029450"/>
              <a:gd name="connsiteY2" fmla="*/ 6858000 h 6858000"/>
              <a:gd name="connsiteX3" fmla="*/ 0 w 7029450"/>
              <a:gd name="connsiteY3" fmla="*/ 1943100 h 6858000"/>
              <a:gd name="connsiteX0" fmla="*/ 0 w 7029450"/>
              <a:gd name="connsiteY0" fmla="*/ 1943100 h 6858000"/>
              <a:gd name="connsiteX1" fmla="*/ 7029450 w 7029450"/>
              <a:gd name="connsiteY1" fmla="*/ 0 h 6858000"/>
              <a:gd name="connsiteX2" fmla="*/ 5200650 w 7029450"/>
              <a:gd name="connsiteY2" fmla="*/ 6858000 h 6858000"/>
              <a:gd name="connsiteX3" fmla="*/ 0 w 7029450"/>
              <a:gd name="connsiteY3" fmla="*/ 1943100 h 6858000"/>
              <a:gd name="connsiteX0" fmla="*/ 0 w 7029450"/>
              <a:gd name="connsiteY0" fmla="*/ 1943100 h 6858000"/>
              <a:gd name="connsiteX1" fmla="*/ 7029450 w 7029450"/>
              <a:gd name="connsiteY1" fmla="*/ 0 h 6858000"/>
              <a:gd name="connsiteX2" fmla="*/ 5200650 w 7029450"/>
              <a:gd name="connsiteY2" fmla="*/ 6858000 h 6858000"/>
              <a:gd name="connsiteX3" fmla="*/ 0 w 7029450"/>
              <a:gd name="connsiteY3" fmla="*/ 1943100 h 6858000"/>
              <a:gd name="connsiteX0" fmla="*/ 0 w 7029450"/>
              <a:gd name="connsiteY0" fmla="*/ 1943100 h 6858000"/>
              <a:gd name="connsiteX1" fmla="*/ 7029450 w 7029450"/>
              <a:gd name="connsiteY1" fmla="*/ 0 h 6858000"/>
              <a:gd name="connsiteX2" fmla="*/ 5200650 w 7029450"/>
              <a:gd name="connsiteY2" fmla="*/ 6858000 h 6858000"/>
              <a:gd name="connsiteX3" fmla="*/ 0 w 7029450"/>
              <a:gd name="connsiteY3" fmla="*/ 19431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029450" h="6858000">
                <a:moveTo>
                  <a:pt x="0" y="1943100"/>
                </a:moveTo>
                <a:cubicBezTo>
                  <a:pt x="1606550" y="1257300"/>
                  <a:pt x="4356100" y="342900"/>
                  <a:pt x="7029450" y="0"/>
                </a:cubicBezTo>
                <a:cubicBezTo>
                  <a:pt x="5556250" y="2990850"/>
                  <a:pt x="5245100" y="5657850"/>
                  <a:pt x="5200650" y="6858000"/>
                </a:cubicBezTo>
                <a:cubicBezTo>
                  <a:pt x="2800350" y="3714750"/>
                  <a:pt x="1638300" y="3086100"/>
                  <a:pt x="0" y="1943100"/>
                </a:cubicBezTo>
                <a:close/>
              </a:path>
            </a:pathLst>
          </a:custGeom>
          <a:solidFill>
            <a:srgbClr val="6A238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dirty="0"/>
          </a:p>
        </p:txBody>
      </p:sp>
      <p:sp>
        <p:nvSpPr>
          <p:cNvPr id="4" name="Freeform 3">
            <a:extLst>
              <a:ext uri="{FF2B5EF4-FFF2-40B4-BE49-F238E27FC236}">
                <a16:creationId xmlns:a16="http://schemas.microsoft.com/office/drawing/2014/main" id="{4F19662A-B0AC-2154-C367-3A7B54A79F09}"/>
              </a:ext>
            </a:extLst>
          </p:cNvPr>
          <p:cNvSpPr>
            <a:spLocks noChangeAspect="1"/>
          </p:cNvSpPr>
          <p:nvPr userDrawn="1"/>
        </p:nvSpPr>
        <p:spPr>
          <a:xfrm rot="10315540">
            <a:off x="10119940" y="2402236"/>
            <a:ext cx="2934882" cy="2863297"/>
          </a:xfrm>
          <a:custGeom>
            <a:avLst/>
            <a:gdLst>
              <a:gd name="connsiteX0" fmla="*/ 0 w 6991350"/>
              <a:gd name="connsiteY0" fmla="*/ 1943100 h 6858000"/>
              <a:gd name="connsiteX1" fmla="*/ 6991350 w 6991350"/>
              <a:gd name="connsiteY1" fmla="*/ 0 h 6858000"/>
              <a:gd name="connsiteX2" fmla="*/ 5200650 w 6991350"/>
              <a:gd name="connsiteY2" fmla="*/ 6858000 h 6858000"/>
              <a:gd name="connsiteX3" fmla="*/ 0 w 6991350"/>
              <a:gd name="connsiteY3" fmla="*/ 1943100 h 6858000"/>
              <a:gd name="connsiteX0" fmla="*/ 0 w 6991350"/>
              <a:gd name="connsiteY0" fmla="*/ 1943100 h 6858000"/>
              <a:gd name="connsiteX1" fmla="*/ 6991350 w 6991350"/>
              <a:gd name="connsiteY1" fmla="*/ 0 h 6858000"/>
              <a:gd name="connsiteX2" fmla="*/ 5200650 w 6991350"/>
              <a:gd name="connsiteY2" fmla="*/ 6858000 h 6858000"/>
              <a:gd name="connsiteX3" fmla="*/ 0 w 6991350"/>
              <a:gd name="connsiteY3" fmla="*/ 1943100 h 6858000"/>
              <a:gd name="connsiteX0" fmla="*/ 0 w 6991350"/>
              <a:gd name="connsiteY0" fmla="*/ 1943100 h 6858000"/>
              <a:gd name="connsiteX1" fmla="*/ 6991350 w 6991350"/>
              <a:gd name="connsiteY1" fmla="*/ 0 h 6858000"/>
              <a:gd name="connsiteX2" fmla="*/ 5200650 w 6991350"/>
              <a:gd name="connsiteY2" fmla="*/ 6858000 h 6858000"/>
              <a:gd name="connsiteX3" fmla="*/ 0 w 6991350"/>
              <a:gd name="connsiteY3" fmla="*/ 1943100 h 6858000"/>
              <a:gd name="connsiteX0" fmla="*/ 0 w 6991350"/>
              <a:gd name="connsiteY0" fmla="*/ 1943100 h 6858000"/>
              <a:gd name="connsiteX1" fmla="*/ 6991350 w 6991350"/>
              <a:gd name="connsiteY1" fmla="*/ 0 h 6858000"/>
              <a:gd name="connsiteX2" fmla="*/ 5200650 w 6991350"/>
              <a:gd name="connsiteY2" fmla="*/ 6858000 h 6858000"/>
              <a:gd name="connsiteX3" fmla="*/ 0 w 6991350"/>
              <a:gd name="connsiteY3" fmla="*/ 1943100 h 6858000"/>
              <a:gd name="connsiteX0" fmla="*/ 0 w 6991350"/>
              <a:gd name="connsiteY0" fmla="*/ 1943100 h 6858000"/>
              <a:gd name="connsiteX1" fmla="*/ 6991350 w 6991350"/>
              <a:gd name="connsiteY1" fmla="*/ 0 h 6858000"/>
              <a:gd name="connsiteX2" fmla="*/ 5200650 w 6991350"/>
              <a:gd name="connsiteY2" fmla="*/ 6858000 h 6858000"/>
              <a:gd name="connsiteX3" fmla="*/ 0 w 6991350"/>
              <a:gd name="connsiteY3" fmla="*/ 1943100 h 6858000"/>
              <a:gd name="connsiteX0" fmla="*/ 0 w 6991350"/>
              <a:gd name="connsiteY0" fmla="*/ 1943100 h 6858000"/>
              <a:gd name="connsiteX1" fmla="*/ 6991350 w 6991350"/>
              <a:gd name="connsiteY1" fmla="*/ 0 h 6858000"/>
              <a:gd name="connsiteX2" fmla="*/ 5200650 w 6991350"/>
              <a:gd name="connsiteY2" fmla="*/ 6858000 h 6858000"/>
              <a:gd name="connsiteX3" fmla="*/ 0 w 6991350"/>
              <a:gd name="connsiteY3" fmla="*/ 1943100 h 6858000"/>
              <a:gd name="connsiteX0" fmla="*/ 0 w 6991350"/>
              <a:gd name="connsiteY0" fmla="*/ 1943100 h 6858000"/>
              <a:gd name="connsiteX1" fmla="*/ 6991350 w 6991350"/>
              <a:gd name="connsiteY1" fmla="*/ 0 h 6858000"/>
              <a:gd name="connsiteX2" fmla="*/ 5200650 w 6991350"/>
              <a:gd name="connsiteY2" fmla="*/ 6858000 h 6858000"/>
              <a:gd name="connsiteX3" fmla="*/ 0 w 6991350"/>
              <a:gd name="connsiteY3" fmla="*/ 1943100 h 6858000"/>
              <a:gd name="connsiteX0" fmla="*/ 0 w 6991350"/>
              <a:gd name="connsiteY0" fmla="*/ 1943100 h 6858000"/>
              <a:gd name="connsiteX1" fmla="*/ 6991350 w 6991350"/>
              <a:gd name="connsiteY1" fmla="*/ 0 h 6858000"/>
              <a:gd name="connsiteX2" fmla="*/ 5200650 w 6991350"/>
              <a:gd name="connsiteY2" fmla="*/ 6858000 h 6858000"/>
              <a:gd name="connsiteX3" fmla="*/ 0 w 6991350"/>
              <a:gd name="connsiteY3" fmla="*/ 1943100 h 6858000"/>
              <a:gd name="connsiteX0" fmla="*/ 0 w 6991350"/>
              <a:gd name="connsiteY0" fmla="*/ 1943100 h 6858000"/>
              <a:gd name="connsiteX1" fmla="*/ 6991350 w 6991350"/>
              <a:gd name="connsiteY1" fmla="*/ 0 h 6858000"/>
              <a:gd name="connsiteX2" fmla="*/ 5200650 w 6991350"/>
              <a:gd name="connsiteY2" fmla="*/ 6858000 h 6858000"/>
              <a:gd name="connsiteX3" fmla="*/ 0 w 6991350"/>
              <a:gd name="connsiteY3" fmla="*/ 1943100 h 6858000"/>
              <a:gd name="connsiteX0" fmla="*/ 0 w 6991350"/>
              <a:gd name="connsiteY0" fmla="*/ 1943100 h 6858000"/>
              <a:gd name="connsiteX1" fmla="*/ 6991350 w 6991350"/>
              <a:gd name="connsiteY1" fmla="*/ 0 h 6858000"/>
              <a:gd name="connsiteX2" fmla="*/ 5200650 w 6991350"/>
              <a:gd name="connsiteY2" fmla="*/ 6858000 h 6858000"/>
              <a:gd name="connsiteX3" fmla="*/ 0 w 6991350"/>
              <a:gd name="connsiteY3" fmla="*/ 1943100 h 6858000"/>
              <a:gd name="connsiteX0" fmla="*/ 0 w 6991350"/>
              <a:gd name="connsiteY0" fmla="*/ 1943100 h 6858000"/>
              <a:gd name="connsiteX1" fmla="*/ 6991350 w 6991350"/>
              <a:gd name="connsiteY1" fmla="*/ 0 h 6858000"/>
              <a:gd name="connsiteX2" fmla="*/ 5200650 w 6991350"/>
              <a:gd name="connsiteY2" fmla="*/ 6858000 h 6858000"/>
              <a:gd name="connsiteX3" fmla="*/ 0 w 6991350"/>
              <a:gd name="connsiteY3" fmla="*/ 1943100 h 6858000"/>
              <a:gd name="connsiteX0" fmla="*/ 0 w 6991350"/>
              <a:gd name="connsiteY0" fmla="*/ 1943100 h 6858000"/>
              <a:gd name="connsiteX1" fmla="*/ 6991350 w 6991350"/>
              <a:gd name="connsiteY1" fmla="*/ 0 h 6858000"/>
              <a:gd name="connsiteX2" fmla="*/ 5200650 w 6991350"/>
              <a:gd name="connsiteY2" fmla="*/ 6858000 h 6858000"/>
              <a:gd name="connsiteX3" fmla="*/ 0 w 6991350"/>
              <a:gd name="connsiteY3" fmla="*/ 1943100 h 6858000"/>
              <a:gd name="connsiteX0" fmla="*/ 0 w 6991350"/>
              <a:gd name="connsiteY0" fmla="*/ 1943100 h 6858000"/>
              <a:gd name="connsiteX1" fmla="*/ 6991350 w 6991350"/>
              <a:gd name="connsiteY1" fmla="*/ 0 h 6858000"/>
              <a:gd name="connsiteX2" fmla="*/ 5200650 w 6991350"/>
              <a:gd name="connsiteY2" fmla="*/ 6858000 h 6858000"/>
              <a:gd name="connsiteX3" fmla="*/ 0 w 6991350"/>
              <a:gd name="connsiteY3" fmla="*/ 1943100 h 6858000"/>
              <a:gd name="connsiteX0" fmla="*/ 0 w 6991350"/>
              <a:gd name="connsiteY0" fmla="*/ 1943100 h 6858000"/>
              <a:gd name="connsiteX1" fmla="*/ 6991350 w 6991350"/>
              <a:gd name="connsiteY1" fmla="*/ 0 h 6858000"/>
              <a:gd name="connsiteX2" fmla="*/ 5200650 w 6991350"/>
              <a:gd name="connsiteY2" fmla="*/ 6858000 h 6858000"/>
              <a:gd name="connsiteX3" fmla="*/ 0 w 6991350"/>
              <a:gd name="connsiteY3" fmla="*/ 1943100 h 6858000"/>
              <a:gd name="connsiteX0" fmla="*/ 0 w 6991350"/>
              <a:gd name="connsiteY0" fmla="*/ 1943100 h 6858000"/>
              <a:gd name="connsiteX1" fmla="*/ 6991350 w 6991350"/>
              <a:gd name="connsiteY1" fmla="*/ 0 h 6858000"/>
              <a:gd name="connsiteX2" fmla="*/ 5200650 w 6991350"/>
              <a:gd name="connsiteY2" fmla="*/ 6858000 h 6858000"/>
              <a:gd name="connsiteX3" fmla="*/ 0 w 6991350"/>
              <a:gd name="connsiteY3" fmla="*/ 1943100 h 6858000"/>
              <a:gd name="connsiteX0" fmla="*/ 0 w 6991350"/>
              <a:gd name="connsiteY0" fmla="*/ 1943100 h 6858000"/>
              <a:gd name="connsiteX1" fmla="*/ 6991350 w 6991350"/>
              <a:gd name="connsiteY1" fmla="*/ 0 h 6858000"/>
              <a:gd name="connsiteX2" fmla="*/ 5200650 w 6991350"/>
              <a:gd name="connsiteY2" fmla="*/ 6858000 h 6858000"/>
              <a:gd name="connsiteX3" fmla="*/ 0 w 6991350"/>
              <a:gd name="connsiteY3" fmla="*/ 1943100 h 6858000"/>
              <a:gd name="connsiteX0" fmla="*/ 0 w 6991350"/>
              <a:gd name="connsiteY0" fmla="*/ 1943100 h 6858000"/>
              <a:gd name="connsiteX1" fmla="*/ 6991350 w 6991350"/>
              <a:gd name="connsiteY1" fmla="*/ 0 h 6858000"/>
              <a:gd name="connsiteX2" fmla="*/ 5200650 w 6991350"/>
              <a:gd name="connsiteY2" fmla="*/ 6858000 h 6858000"/>
              <a:gd name="connsiteX3" fmla="*/ 0 w 6991350"/>
              <a:gd name="connsiteY3" fmla="*/ 1943100 h 6858000"/>
              <a:gd name="connsiteX0" fmla="*/ 0 w 6991350"/>
              <a:gd name="connsiteY0" fmla="*/ 1943100 h 6858000"/>
              <a:gd name="connsiteX1" fmla="*/ 6991350 w 6991350"/>
              <a:gd name="connsiteY1" fmla="*/ 0 h 6858000"/>
              <a:gd name="connsiteX2" fmla="*/ 5200650 w 6991350"/>
              <a:gd name="connsiteY2" fmla="*/ 6858000 h 6858000"/>
              <a:gd name="connsiteX3" fmla="*/ 0 w 6991350"/>
              <a:gd name="connsiteY3" fmla="*/ 1943100 h 6858000"/>
              <a:gd name="connsiteX0" fmla="*/ 0 w 6991350"/>
              <a:gd name="connsiteY0" fmla="*/ 1943100 h 6858000"/>
              <a:gd name="connsiteX1" fmla="*/ 6991350 w 6991350"/>
              <a:gd name="connsiteY1" fmla="*/ 0 h 6858000"/>
              <a:gd name="connsiteX2" fmla="*/ 5200650 w 6991350"/>
              <a:gd name="connsiteY2" fmla="*/ 6858000 h 6858000"/>
              <a:gd name="connsiteX3" fmla="*/ 0 w 6991350"/>
              <a:gd name="connsiteY3" fmla="*/ 1943100 h 6858000"/>
              <a:gd name="connsiteX0" fmla="*/ 0 w 6991350"/>
              <a:gd name="connsiteY0" fmla="*/ 1943100 h 6858000"/>
              <a:gd name="connsiteX1" fmla="*/ 6991350 w 6991350"/>
              <a:gd name="connsiteY1" fmla="*/ 0 h 6858000"/>
              <a:gd name="connsiteX2" fmla="*/ 5200650 w 6991350"/>
              <a:gd name="connsiteY2" fmla="*/ 6858000 h 6858000"/>
              <a:gd name="connsiteX3" fmla="*/ 0 w 6991350"/>
              <a:gd name="connsiteY3" fmla="*/ 1943100 h 6858000"/>
              <a:gd name="connsiteX0" fmla="*/ 0 w 6991350"/>
              <a:gd name="connsiteY0" fmla="*/ 1943100 h 6858000"/>
              <a:gd name="connsiteX1" fmla="*/ 6991350 w 6991350"/>
              <a:gd name="connsiteY1" fmla="*/ 0 h 6858000"/>
              <a:gd name="connsiteX2" fmla="*/ 5200650 w 6991350"/>
              <a:gd name="connsiteY2" fmla="*/ 6858000 h 6858000"/>
              <a:gd name="connsiteX3" fmla="*/ 0 w 6991350"/>
              <a:gd name="connsiteY3" fmla="*/ 1943100 h 6858000"/>
              <a:gd name="connsiteX0" fmla="*/ 0 w 6991350"/>
              <a:gd name="connsiteY0" fmla="*/ 1943100 h 6858000"/>
              <a:gd name="connsiteX1" fmla="*/ 6991350 w 6991350"/>
              <a:gd name="connsiteY1" fmla="*/ 0 h 6858000"/>
              <a:gd name="connsiteX2" fmla="*/ 5200650 w 6991350"/>
              <a:gd name="connsiteY2" fmla="*/ 6858000 h 6858000"/>
              <a:gd name="connsiteX3" fmla="*/ 0 w 6991350"/>
              <a:gd name="connsiteY3" fmla="*/ 1943100 h 6858000"/>
              <a:gd name="connsiteX0" fmla="*/ 0 w 6991350"/>
              <a:gd name="connsiteY0" fmla="*/ 1943100 h 6858000"/>
              <a:gd name="connsiteX1" fmla="*/ 6991350 w 6991350"/>
              <a:gd name="connsiteY1" fmla="*/ 0 h 6858000"/>
              <a:gd name="connsiteX2" fmla="*/ 5200650 w 6991350"/>
              <a:gd name="connsiteY2" fmla="*/ 6858000 h 6858000"/>
              <a:gd name="connsiteX3" fmla="*/ 0 w 6991350"/>
              <a:gd name="connsiteY3" fmla="*/ 1943100 h 6858000"/>
              <a:gd name="connsiteX0" fmla="*/ 0 w 6991350"/>
              <a:gd name="connsiteY0" fmla="*/ 1943100 h 6858000"/>
              <a:gd name="connsiteX1" fmla="*/ 6991350 w 6991350"/>
              <a:gd name="connsiteY1" fmla="*/ 0 h 6858000"/>
              <a:gd name="connsiteX2" fmla="*/ 5200650 w 6991350"/>
              <a:gd name="connsiteY2" fmla="*/ 6858000 h 6858000"/>
              <a:gd name="connsiteX3" fmla="*/ 0 w 6991350"/>
              <a:gd name="connsiteY3" fmla="*/ 1943100 h 6858000"/>
              <a:gd name="connsiteX0" fmla="*/ 0 w 6991350"/>
              <a:gd name="connsiteY0" fmla="*/ 1943100 h 6858000"/>
              <a:gd name="connsiteX1" fmla="*/ 6991350 w 6991350"/>
              <a:gd name="connsiteY1" fmla="*/ 0 h 6858000"/>
              <a:gd name="connsiteX2" fmla="*/ 5200650 w 6991350"/>
              <a:gd name="connsiteY2" fmla="*/ 6858000 h 6858000"/>
              <a:gd name="connsiteX3" fmla="*/ 0 w 6991350"/>
              <a:gd name="connsiteY3" fmla="*/ 1943100 h 6858000"/>
              <a:gd name="connsiteX0" fmla="*/ 0 w 6991350"/>
              <a:gd name="connsiteY0" fmla="*/ 1943100 h 6858000"/>
              <a:gd name="connsiteX1" fmla="*/ 6991350 w 6991350"/>
              <a:gd name="connsiteY1" fmla="*/ 0 h 6858000"/>
              <a:gd name="connsiteX2" fmla="*/ 5200650 w 6991350"/>
              <a:gd name="connsiteY2" fmla="*/ 6858000 h 6858000"/>
              <a:gd name="connsiteX3" fmla="*/ 0 w 6991350"/>
              <a:gd name="connsiteY3" fmla="*/ 1943100 h 6858000"/>
              <a:gd name="connsiteX0" fmla="*/ 0 w 6991350"/>
              <a:gd name="connsiteY0" fmla="*/ 1943100 h 6858000"/>
              <a:gd name="connsiteX1" fmla="*/ 6991350 w 6991350"/>
              <a:gd name="connsiteY1" fmla="*/ 0 h 6858000"/>
              <a:gd name="connsiteX2" fmla="*/ 5200650 w 6991350"/>
              <a:gd name="connsiteY2" fmla="*/ 6858000 h 6858000"/>
              <a:gd name="connsiteX3" fmla="*/ 0 w 6991350"/>
              <a:gd name="connsiteY3" fmla="*/ 1943100 h 6858000"/>
              <a:gd name="connsiteX0" fmla="*/ 0 w 7029450"/>
              <a:gd name="connsiteY0" fmla="*/ 1943100 h 6858000"/>
              <a:gd name="connsiteX1" fmla="*/ 7029450 w 7029450"/>
              <a:gd name="connsiteY1" fmla="*/ 0 h 6858000"/>
              <a:gd name="connsiteX2" fmla="*/ 5200650 w 7029450"/>
              <a:gd name="connsiteY2" fmla="*/ 6858000 h 6858000"/>
              <a:gd name="connsiteX3" fmla="*/ 0 w 7029450"/>
              <a:gd name="connsiteY3" fmla="*/ 1943100 h 6858000"/>
              <a:gd name="connsiteX0" fmla="*/ 0 w 7029450"/>
              <a:gd name="connsiteY0" fmla="*/ 1943100 h 6858000"/>
              <a:gd name="connsiteX1" fmla="*/ 7029450 w 7029450"/>
              <a:gd name="connsiteY1" fmla="*/ 0 h 6858000"/>
              <a:gd name="connsiteX2" fmla="*/ 5200650 w 7029450"/>
              <a:gd name="connsiteY2" fmla="*/ 6858000 h 6858000"/>
              <a:gd name="connsiteX3" fmla="*/ 0 w 7029450"/>
              <a:gd name="connsiteY3" fmla="*/ 1943100 h 6858000"/>
              <a:gd name="connsiteX0" fmla="*/ 0 w 7029450"/>
              <a:gd name="connsiteY0" fmla="*/ 1943100 h 6858000"/>
              <a:gd name="connsiteX1" fmla="*/ 7029450 w 7029450"/>
              <a:gd name="connsiteY1" fmla="*/ 0 h 6858000"/>
              <a:gd name="connsiteX2" fmla="*/ 5200650 w 7029450"/>
              <a:gd name="connsiteY2" fmla="*/ 6858000 h 6858000"/>
              <a:gd name="connsiteX3" fmla="*/ 0 w 7029450"/>
              <a:gd name="connsiteY3" fmla="*/ 1943100 h 6858000"/>
              <a:gd name="connsiteX0" fmla="*/ 0 w 7029450"/>
              <a:gd name="connsiteY0" fmla="*/ 1943100 h 6858000"/>
              <a:gd name="connsiteX1" fmla="*/ 7029450 w 7029450"/>
              <a:gd name="connsiteY1" fmla="*/ 0 h 6858000"/>
              <a:gd name="connsiteX2" fmla="*/ 5200650 w 7029450"/>
              <a:gd name="connsiteY2" fmla="*/ 6858000 h 6858000"/>
              <a:gd name="connsiteX3" fmla="*/ 0 w 7029450"/>
              <a:gd name="connsiteY3" fmla="*/ 1943100 h 6858000"/>
              <a:gd name="connsiteX0" fmla="*/ 0 w 7029450"/>
              <a:gd name="connsiteY0" fmla="*/ 1943100 h 6858000"/>
              <a:gd name="connsiteX1" fmla="*/ 7029450 w 7029450"/>
              <a:gd name="connsiteY1" fmla="*/ 0 h 6858000"/>
              <a:gd name="connsiteX2" fmla="*/ 5200650 w 7029450"/>
              <a:gd name="connsiteY2" fmla="*/ 6858000 h 6858000"/>
              <a:gd name="connsiteX3" fmla="*/ 0 w 7029450"/>
              <a:gd name="connsiteY3" fmla="*/ 1943100 h 6858000"/>
              <a:gd name="connsiteX0" fmla="*/ 0 w 7029450"/>
              <a:gd name="connsiteY0" fmla="*/ 1943100 h 6858000"/>
              <a:gd name="connsiteX1" fmla="*/ 7029450 w 7029450"/>
              <a:gd name="connsiteY1" fmla="*/ 0 h 6858000"/>
              <a:gd name="connsiteX2" fmla="*/ 5200650 w 7029450"/>
              <a:gd name="connsiteY2" fmla="*/ 6858000 h 6858000"/>
              <a:gd name="connsiteX3" fmla="*/ 0 w 7029450"/>
              <a:gd name="connsiteY3" fmla="*/ 1943100 h 6858000"/>
              <a:gd name="connsiteX0" fmla="*/ 0 w 7029450"/>
              <a:gd name="connsiteY0" fmla="*/ 1943100 h 6858000"/>
              <a:gd name="connsiteX1" fmla="*/ 7029450 w 7029450"/>
              <a:gd name="connsiteY1" fmla="*/ 0 h 6858000"/>
              <a:gd name="connsiteX2" fmla="*/ 5200650 w 7029450"/>
              <a:gd name="connsiteY2" fmla="*/ 6858000 h 6858000"/>
              <a:gd name="connsiteX3" fmla="*/ 0 w 7029450"/>
              <a:gd name="connsiteY3" fmla="*/ 1943100 h 6858000"/>
              <a:gd name="connsiteX0" fmla="*/ 0 w 7029450"/>
              <a:gd name="connsiteY0" fmla="*/ 1943100 h 6858000"/>
              <a:gd name="connsiteX1" fmla="*/ 7029450 w 7029450"/>
              <a:gd name="connsiteY1" fmla="*/ 0 h 6858000"/>
              <a:gd name="connsiteX2" fmla="*/ 5200650 w 7029450"/>
              <a:gd name="connsiteY2" fmla="*/ 6858000 h 6858000"/>
              <a:gd name="connsiteX3" fmla="*/ 0 w 7029450"/>
              <a:gd name="connsiteY3" fmla="*/ 1943100 h 6858000"/>
              <a:gd name="connsiteX0" fmla="*/ 0 w 7029450"/>
              <a:gd name="connsiteY0" fmla="*/ 1943100 h 6858000"/>
              <a:gd name="connsiteX1" fmla="*/ 7029450 w 7029450"/>
              <a:gd name="connsiteY1" fmla="*/ 0 h 6858000"/>
              <a:gd name="connsiteX2" fmla="*/ 5200650 w 7029450"/>
              <a:gd name="connsiteY2" fmla="*/ 6858000 h 6858000"/>
              <a:gd name="connsiteX3" fmla="*/ 0 w 7029450"/>
              <a:gd name="connsiteY3" fmla="*/ 19431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029450" h="6858000">
                <a:moveTo>
                  <a:pt x="0" y="1943100"/>
                </a:moveTo>
                <a:cubicBezTo>
                  <a:pt x="1606550" y="1257300"/>
                  <a:pt x="4356100" y="342900"/>
                  <a:pt x="7029450" y="0"/>
                </a:cubicBezTo>
                <a:cubicBezTo>
                  <a:pt x="5556250" y="2990850"/>
                  <a:pt x="5245100" y="5657850"/>
                  <a:pt x="5200650" y="6858000"/>
                </a:cubicBezTo>
                <a:cubicBezTo>
                  <a:pt x="2800350" y="3714750"/>
                  <a:pt x="1638300" y="3086100"/>
                  <a:pt x="0" y="1943100"/>
                </a:cubicBezTo>
                <a:close/>
              </a:path>
            </a:pathLst>
          </a:custGeom>
          <a:solidFill>
            <a:srgbClr val="B4CC0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dirty="0">
              <a:solidFill>
                <a:srgbClr val="6BC4CF"/>
              </a:solidFill>
            </a:endParaRPr>
          </a:p>
        </p:txBody>
      </p:sp>
      <p:sp>
        <p:nvSpPr>
          <p:cNvPr id="5" name="Freeform 4">
            <a:extLst>
              <a:ext uri="{FF2B5EF4-FFF2-40B4-BE49-F238E27FC236}">
                <a16:creationId xmlns:a16="http://schemas.microsoft.com/office/drawing/2014/main" id="{0117338E-B316-09FA-219C-612B5CC9921A}"/>
              </a:ext>
            </a:extLst>
          </p:cNvPr>
          <p:cNvSpPr>
            <a:spLocks noChangeAspect="1"/>
          </p:cNvSpPr>
          <p:nvPr userDrawn="1"/>
        </p:nvSpPr>
        <p:spPr>
          <a:xfrm rot="21015295">
            <a:off x="8089552" y="2165347"/>
            <a:ext cx="2084991" cy="2034136"/>
          </a:xfrm>
          <a:custGeom>
            <a:avLst/>
            <a:gdLst>
              <a:gd name="connsiteX0" fmla="*/ 0 w 6991350"/>
              <a:gd name="connsiteY0" fmla="*/ 1943100 h 6858000"/>
              <a:gd name="connsiteX1" fmla="*/ 6991350 w 6991350"/>
              <a:gd name="connsiteY1" fmla="*/ 0 h 6858000"/>
              <a:gd name="connsiteX2" fmla="*/ 5200650 w 6991350"/>
              <a:gd name="connsiteY2" fmla="*/ 6858000 h 6858000"/>
              <a:gd name="connsiteX3" fmla="*/ 0 w 6991350"/>
              <a:gd name="connsiteY3" fmla="*/ 1943100 h 6858000"/>
              <a:gd name="connsiteX0" fmla="*/ 0 w 6991350"/>
              <a:gd name="connsiteY0" fmla="*/ 1943100 h 6858000"/>
              <a:gd name="connsiteX1" fmla="*/ 6991350 w 6991350"/>
              <a:gd name="connsiteY1" fmla="*/ 0 h 6858000"/>
              <a:gd name="connsiteX2" fmla="*/ 5200650 w 6991350"/>
              <a:gd name="connsiteY2" fmla="*/ 6858000 h 6858000"/>
              <a:gd name="connsiteX3" fmla="*/ 0 w 6991350"/>
              <a:gd name="connsiteY3" fmla="*/ 1943100 h 6858000"/>
              <a:gd name="connsiteX0" fmla="*/ 0 w 6991350"/>
              <a:gd name="connsiteY0" fmla="*/ 1943100 h 6858000"/>
              <a:gd name="connsiteX1" fmla="*/ 6991350 w 6991350"/>
              <a:gd name="connsiteY1" fmla="*/ 0 h 6858000"/>
              <a:gd name="connsiteX2" fmla="*/ 5200650 w 6991350"/>
              <a:gd name="connsiteY2" fmla="*/ 6858000 h 6858000"/>
              <a:gd name="connsiteX3" fmla="*/ 0 w 6991350"/>
              <a:gd name="connsiteY3" fmla="*/ 1943100 h 6858000"/>
              <a:gd name="connsiteX0" fmla="*/ 0 w 6991350"/>
              <a:gd name="connsiteY0" fmla="*/ 1943100 h 6858000"/>
              <a:gd name="connsiteX1" fmla="*/ 6991350 w 6991350"/>
              <a:gd name="connsiteY1" fmla="*/ 0 h 6858000"/>
              <a:gd name="connsiteX2" fmla="*/ 5200650 w 6991350"/>
              <a:gd name="connsiteY2" fmla="*/ 6858000 h 6858000"/>
              <a:gd name="connsiteX3" fmla="*/ 0 w 6991350"/>
              <a:gd name="connsiteY3" fmla="*/ 1943100 h 6858000"/>
              <a:gd name="connsiteX0" fmla="*/ 0 w 6991350"/>
              <a:gd name="connsiteY0" fmla="*/ 1943100 h 6858000"/>
              <a:gd name="connsiteX1" fmla="*/ 6991350 w 6991350"/>
              <a:gd name="connsiteY1" fmla="*/ 0 h 6858000"/>
              <a:gd name="connsiteX2" fmla="*/ 5200650 w 6991350"/>
              <a:gd name="connsiteY2" fmla="*/ 6858000 h 6858000"/>
              <a:gd name="connsiteX3" fmla="*/ 0 w 6991350"/>
              <a:gd name="connsiteY3" fmla="*/ 1943100 h 6858000"/>
              <a:gd name="connsiteX0" fmla="*/ 0 w 6991350"/>
              <a:gd name="connsiteY0" fmla="*/ 1943100 h 6858000"/>
              <a:gd name="connsiteX1" fmla="*/ 6991350 w 6991350"/>
              <a:gd name="connsiteY1" fmla="*/ 0 h 6858000"/>
              <a:gd name="connsiteX2" fmla="*/ 5200650 w 6991350"/>
              <a:gd name="connsiteY2" fmla="*/ 6858000 h 6858000"/>
              <a:gd name="connsiteX3" fmla="*/ 0 w 6991350"/>
              <a:gd name="connsiteY3" fmla="*/ 1943100 h 6858000"/>
              <a:gd name="connsiteX0" fmla="*/ 0 w 6991350"/>
              <a:gd name="connsiteY0" fmla="*/ 1943100 h 6858000"/>
              <a:gd name="connsiteX1" fmla="*/ 6991350 w 6991350"/>
              <a:gd name="connsiteY1" fmla="*/ 0 h 6858000"/>
              <a:gd name="connsiteX2" fmla="*/ 5200650 w 6991350"/>
              <a:gd name="connsiteY2" fmla="*/ 6858000 h 6858000"/>
              <a:gd name="connsiteX3" fmla="*/ 0 w 6991350"/>
              <a:gd name="connsiteY3" fmla="*/ 1943100 h 6858000"/>
              <a:gd name="connsiteX0" fmla="*/ 0 w 6991350"/>
              <a:gd name="connsiteY0" fmla="*/ 1943100 h 6858000"/>
              <a:gd name="connsiteX1" fmla="*/ 6991350 w 6991350"/>
              <a:gd name="connsiteY1" fmla="*/ 0 h 6858000"/>
              <a:gd name="connsiteX2" fmla="*/ 5200650 w 6991350"/>
              <a:gd name="connsiteY2" fmla="*/ 6858000 h 6858000"/>
              <a:gd name="connsiteX3" fmla="*/ 0 w 6991350"/>
              <a:gd name="connsiteY3" fmla="*/ 1943100 h 6858000"/>
              <a:gd name="connsiteX0" fmla="*/ 0 w 6991350"/>
              <a:gd name="connsiteY0" fmla="*/ 1943100 h 6858000"/>
              <a:gd name="connsiteX1" fmla="*/ 6991350 w 6991350"/>
              <a:gd name="connsiteY1" fmla="*/ 0 h 6858000"/>
              <a:gd name="connsiteX2" fmla="*/ 5200650 w 6991350"/>
              <a:gd name="connsiteY2" fmla="*/ 6858000 h 6858000"/>
              <a:gd name="connsiteX3" fmla="*/ 0 w 6991350"/>
              <a:gd name="connsiteY3" fmla="*/ 1943100 h 6858000"/>
              <a:gd name="connsiteX0" fmla="*/ 0 w 6991350"/>
              <a:gd name="connsiteY0" fmla="*/ 1943100 h 6858000"/>
              <a:gd name="connsiteX1" fmla="*/ 6991350 w 6991350"/>
              <a:gd name="connsiteY1" fmla="*/ 0 h 6858000"/>
              <a:gd name="connsiteX2" fmla="*/ 5200650 w 6991350"/>
              <a:gd name="connsiteY2" fmla="*/ 6858000 h 6858000"/>
              <a:gd name="connsiteX3" fmla="*/ 0 w 6991350"/>
              <a:gd name="connsiteY3" fmla="*/ 1943100 h 6858000"/>
              <a:gd name="connsiteX0" fmla="*/ 0 w 6991350"/>
              <a:gd name="connsiteY0" fmla="*/ 1943100 h 6858000"/>
              <a:gd name="connsiteX1" fmla="*/ 6991350 w 6991350"/>
              <a:gd name="connsiteY1" fmla="*/ 0 h 6858000"/>
              <a:gd name="connsiteX2" fmla="*/ 5200650 w 6991350"/>
              <a:gd name="connsiteY2" fmla="*/ 6858000 h 6858000"/>
              <a:gd name="connsiteX3" fmla="*/ 0 w 6991350"/>
              <a:gd name="connsiteY3" fmla="*/ 1943100 h 6858000"/>
              <a:gd name="connsiteX0" fmla="*/ 0 w 6991350"/>
              <a:gd name="connsiteY0" fmla="*/ 1943100 h 6858000"/>
              <a:gd name="connsiteX1" fmla="*/ 6991350 w 6991350"/>
              <a:gd name="connsiteY1" fmla="*/ 0 h 6858000"/>
              <a:gd name="connsiteX2" fmla="*/ 5200650 w 6991350"/>
              <a:gd name="connsiteY2" fmla="*/ 6858000 h 6858000"/>
              <a:gd name="connsiteX3" fmla="*/ 0 w 6991350"/>
              <a:gd name="connsiteY3" fmla="*/ 1943100 h 6858000"/>
              <a:gd name="connsiteX0" fmla="*/ 0 w 6991350"/>
              <a:gd name="connsiteY0" fmla="*/ 1943100 h 6858000"/>
              <a:gd name="connsiteX1" fmla="*/ 6991350 w 6991350"/>
              <a:gd name="connsiteY1" fmla="*/ 0 h 6858000"/>
              <a:gd name="connsiteX2" fmla="*/ 5200650 w 6991350"/>
              <a:gd name="connsiteY2" fmla="*/ 6858000 h 6858000"/>
              <a:gd name="connsiteX3" fmla="*/ 0 w 6991350"/>
              <a:gd name="connsiteY3" fmla="*/ 1943100 h 6858000"/>
              <a:gd name="connsiteX0" fmla="*/ 0 w 6991350"/>
              <a:gd name="connsiteY0" fmla="*/ 1943100 h 6858000"/>
              <a:gd name="connsiteX1" fmla="*/ 6991350 w 6991350"/>
              <a:gd name="connsiteY1" fmla="*/ 0 h 6858000"/>
              <a:gd name="connsiteX2" fmla="*/ 5200650 w 6991350"/>
              <a:gd name="connsiteY2" fmla="*/ 6858000 h 6858000"/>
              <a:gd name="connsiteX3" fmla="*/ 0 w 6991350"/>
              <a:gd name="connsiteY3" fmla="*/ 1943100 h 6858000"/>
              <a:gd name="connsiteX0" fmla="*/ 0 w 6991350"/>
              <a:gd name="connsiteY0" fmla="*/ 1943100 h 6858000"/>
              <a:gd name="connsiteX1" fmla="*/ 6991350 w 6991350"/>
              <a:gd name="connsiteY1" fmla="*/ 0 h 6858000"/>
              <a:gd name="connsiteX2" fmla="*/ 5200650 w 6991350"/>
              <a:gd name="connsiteY2" fmla="*/ 6858000 h 6858000"/>
              <a:gd name="connsiteX3" fmla="*/ 0 w 6991350"/>
              <a:gd name="connsiteY3" fmla="*/ 1943100 h 6858000"/>
              <a:gd name="connsiteX0" fmla="*/ 0 w 6991350"/>
              <a:gd name="connsiteY0" fmla="*/ 1943100 h 6858000"/>
              <a:gd name="connsiteX1" fmla="*/ 6991350 w 6991350"/>
              <a:gd name="connsiteY1" fmla="*/ 0 h 6858000"/>
              <a:gd name="connsiteX2" fmla="*/ 5200650 w 6991350"/>
              <a:gd name="connsiteY2" fmla="*/ 6858000 h 6858000"/>
              <a:gd name="connsiteX3" fmla="*/ 0 w 6991350"/>
              <a:gd name="connsiteY3" fmla="*/ 1943100 h 6858000"/>
              <a:gd name="connsiteX0" fmla="*/ 0 w 6991350"/>
              <a:gd name="connsiteY0" fmla="*/ 1943100 h 6858000"/>
              <a:gd name="connsiteX1" fmla="*/ 6991350 w 6991350"/>
              <a:gd name="connsiteY1" fmla="*/ 0 h 6858000"/>
              <a:gd name="connsiteX2" fmla="*/ 5200650 w 6991350"/>
              <a:gd name="connsiteY2" fmla="*/ 6858000 h 6858000"/>
              <a:gd name="connsiteX3" fmla="*/ 0 w 6991350"/>
              <a:gd name="connsiteY3" fmla="*/ 1943100 h 6858000"/>
              <a:gd name="connsiteX0" fmla="*/ 0 w 6991350"/>
              <a:gd name="connsiteY0" fmla="*/ 1943100 h 6858000"/>
              <a:gd name="connsiteX1" fmla="*/ 6991350 w 6991350"/>
              <a:gd name="connsiteY1" fmla="*/ 0 h 6858000"/>
              <a:gd name="connsiteX2" fmla="*/ 5200650 w 6991350"/>
              <a:gd name="connsiteY2" fmla="*/ 6858000 h 6858000"/>
              <a:gd name="connsiteX3" fmla="*/ 0 w 6991350"/>
              <a:gd name="connsiteY3" fmla="*/ 1943100 h 6858000"/>
              <a:gd name="connsiteX0" fmla="*/ 0 w 6991350"/>
              <a:gd name="connsiteY0" fmla="*/ 1943100 h 6858000"/>
              <a:gd name="connsiteX1" fmla="*/ 6991350 w 6991350"/>
              <a:gd name="connsiteY1" fmla="*/ 0 h 6858000"/>
              <a:gd name="connsiteX2" fmla="*/ 5200650 w 6991350"/>
              <a:gd name="connsiteY2" fmla="*/ 6858000 h 6858000"/>
              <a:gd name="connsiteX3" fmla="*/ 0 w 6991350"/>
              <a:gd name="connsiteY3" fmla="*/ 1943100 h 6858000"/>
              <a:gd name="connsiteX0" fmla="*/ 0 w 6991350"/>
              <a:gd name="connsiteY0" fmla="*/ 1943100 h 6858000"/>
              <a:gd name="connsiteX1" fmla="*/ 6991350 w 6991350"/>
              <a:gd name="connsiteY1" fmla="*/ 0 h 6858000"/>
              <a:gd name="connsiteX2" fmla="*/ 5200650 w 6991350"/>
              <a:gd name="connsiteY2" fmla="*/ 6858000 h 6858000"/>
              <a:gd name="connsiteX3" fmla="*/ 0 w 6991350"/>
              <a:gd name="connsiteY3" fmla="*/ 1943100 h 6858000"/>
              <a:gd name="connsiteX0" fmla="*/ 0 w 6991350"/>
              <a:gd name="connsiteY0" fmla="*/ 1943100 h 6858000"/>
              <a:gd name="connsiteX1" fmla="*/ 6991350 w 6991350"/>
              <a:gd name="connsiteY1" fmla="*/ 0 h 6858000"/>
              <a:gd name="connsiteX2" fmla="*/ 5200650 w 6991350"/>
              <a:gd name="connsiteY2" fmla="*/ 6858000 h 6858000"/>
              <a:gd name="connsiteX3" fmla="*/ 0 w 6991350"/>
              <a:gd name="connsiteY3" fmla="*/ 1943100 h 6858000"/>
              <a:gd name="connsiteX0" fmla="*/ 0 w 6991350"/>
              <a:gd name="connsiteY0" fmla="*/ 1943100 h 6858000"/>
              <a:gd name="connsiteX1" fmla="*/ 6991350 w 6991350"/>
              <a:gd name="connsiteY1" fmla="*/ 0 h 6858000"/>
              <a:gd name="connsiteX2" fmla="*/ 5200650 w 6991350"/>
              <a:gd name="connsiteY2" fmla="*/ 6858000 h 6858000"/>
              <a:gd name="connsiteX3" fmla="*/ 0 w 6991350"/>
              <a:gd name="connsiteY3" fmla="*/ 1943100 h 6858000"/>
              <a:gd name="connsiteX0" fmla="*/ 0 w 6991350"/>
              <a:gd name="connsiteY0" fmla="*/ 1943100 h 6858000"/>
              <a:gd name="connsiteX1" fmla="*/ 6991350 w 6991350"/>
              <a:gd name="connsiteY1" fmla="*/ 0 h 6858000"/>
              <a:gd name="connsiteX2" fmla="*/ 5200650 w 6991350"/>
              <a:gd name="connsiteY2" fmla="*/ 6858000 h 6858000"/>
              <a:gd name="connsiteX3" fmla="*/ 0 w 6991350"/>
              <a:gd name="connsiteY3" fmla="*/ 1943100 h 6858000"/>
              <a:gd name="connsiteX0" fmla="*/ 0 w 6991350"/>
              <a:gd name="connsiteY0" fmla="*/ 1943100 h 6858000"/>
              <a:gd name="connsiteX1" fmla="*/ 6991350 w 6991350"/>
              <a:gd name="connsiteY1" fmla="*/ 0 h 6858000"/>
              <a:gd name="connsiteX2" fmla="*/ 5200650 w 6991350"/>
              <a:gd name="connsiteY2" fmla="*/ 6858000 h 6858000"/>
              <a:gd name="connsiteX3" fmla="*/ 0 w 6991350"/>
              <a:gd name="connsiteY3" fmla="*/ 1943100 h 6858000"/>
              <a:gd name="connsiteX0" fmla="*/ 0 w 6991350"/>
              <a:gd name="connsiteY0" fmla="*/ 1943100 h 6858000"/>
              <a:gd name="connsiteX1" fmla="*/ 6991350 w 6991350"/>
              <a:gd name="connsiteY1" fmla="*/ 0 h 6858000"/>
              <a:gd name="connsiteX2" fmla="*/ 5200650 w 6991350"/>
              <a:gd name="connsiteY2" fmla="*/ 6858000 h 6858000"/>
              <a:gd name="connsiteX3" fmla="*/ 0 w 6991350"/>
              <a:gd name="connsiteY3" fmla="*/ 1943100 h 6858000"/>
              <a:gd name="connsiteX0" fmla="*/ 0 w 6991350"/>
              <a:gd name="connsiteY0" fmla="*/ 1943100 h 6858000"/>
              <a:gd name="connsiteX1" fmla="*/ 6991350 w 6991350"/>
              <a:gd name="connsiteY1" fmla="*/ 0 h 6858000"/>
              <a:gd name="connsiteX2" fmla="*/ 5200650 w 6991350"/>
              <a:gd name="connsiteY2" fmla="*/ 6858000 h 6858000"/>
              <a:gd name="connsiteX3" fmla="*/ 0 w 6991350"/>
              <a:gd name="connsiteY3" fmla="*/ 1943100 h 6858000"/>
              <a:gd name="connsiteX0" fmla="*/ 0 w 6991350"/>
              <a:gd name="connsiteY0" fmla="*/ 1943100 h 6858000"/>
              <a:gd name="connsiteX1" fmla="*/ 6991350 w 6991350"/>
              <a:gd name="connsiteY1" fmla="*/ 0 h 6858000"/>
              <a:gd name="connsiteX2" fmla="*/ 5200650 w 6991350"/>
              <a:gd name="connsiteY2" fmla="*/ 6858000 h 6858000"/>
              <a:gd name="connsiteX3" fmla="*/ 0 w 6991350"/>
              <a:gd name="connsiteY3" fmla="*/ 1943100 h 6858000"/>
              <a:gd name="connsiteX0" fmla="*/ 0 w 7029450"/>
              <a:gd name="connsiteY0" fmla="*/ 1943100 h 6858000"/>
              <a:gd name="connsiteX1" fmla="*/ 7029450 w 7029450"/>
              <a:gd name="connsiteY1" fmla="*/ 0 h 6858000"/>
              <a:gd name="connsiteX2" fmla="*/ 5200650 w 7029450"/>
              <a:gd name="connsiteY2" fmla="*/ 6858000 h 6858000"/>
              <a:gd name="connsiteX3" fmla="*/ 0 w 7029450"/>
              <a:gd name="connsiteY3" fmla="*/ 1943100 h 6858000"/>
              <a:gd name="connsiteX0" fmla="*/ 0 w 7029450"/>
              <a:gd name="connsiteY0" fmla="*/ 1943100 h 6858000"/>
              <a:gd name="connsiteX1" fmla="*/ 7029450 w 7029450"/>
              <a:gd name="connsiteY1" fmla="*/ 0 h 6858000"/>
              <a:gd name="connsiteX2" fmla="*/ 5200650 w 7029450"/>
              <a:gd name="connsiteY2" fmla="*/ 6858000 h 6858000"/>
              <a:gd name="connsiteX3" fmla="*/ 0 w 7029450"/>
              <a:gd name="connsiteY3" fmla="*/ 1943100 h 6858000"/>
              <a:gd name="connsiteX0" fmla="*/ 0 w 7029450"/>
              <a:gd name="connsiteY0" fmla="*/ 1943100 h 6858000"/>
              <a:gd name="connsiteX1" fmla="*/ 7029450 w 7029450"/>
              <a:gd name="connsiteY1" fmla="*/ 0 h 6858000"/>
              <a:gd name="connsiteX2" fmla="*/ 5200650 w 7029450"/>
              <a:gd name="connsiteY2" fmla="*/ 6858000 h 6858000"/>
              <a:gd name="connsiteX3" fmla="*/ 0 w 7029450"/>
              <a:gd name="connsiteY3" fmla="*/ 1943100 h 6858000"/>
              <a:gd name="connsiteX0" fmla="*/ 0 w 7029450"/>
              <a:gd name="connsiteY0" fmla="*/ 1943100 h 6858000"/>
              <a:gd name="connsiteX1" fmla="*/ 7029450 w 7029450"/>
              <a:gd name="connsiteY1" fmla="*/ 0 h 6858000"/>
              <a:gd name="connsiteX2" fmla="*/ 5200650 w 7029450"/>
              <a:gd name="connsiteY2" fmla="*/ 6858000 h 6858000"/>
              <a:gd name="connsiteX3" fmla="*/ 0 w 7029450"/>
              <a:gd name="connsiteY3" fmla="*/ 1943100 h 6858000"/>
              <a:gd name="connsiteX0" fmla="*/ 0 w 7029450"/>
              <a:gd name="connsiteY0" fmla="*/ 1943100 h 6858000"/>
              <a:gd name="connsiteX1" fmla="*/ 7029450 w 7029450"/>
              <a:gd name="connsiteY1" fmla="*/ 0 h 6858000"/>
              <a:gd name="connsiteX2" fmla="*/ 5200650 w 7029450"/>
              <a:gd name="connsiteY2" fmla="*/ 6858000 h 6858000"/>
              <a:gd name="connsiteX3" fmla="*/ 0 w 7029450"/>
              <a:gd name="connsiteY3" fmla="*/ 1943100 h 6858000"/>
              <a:gd name="connsiteX0" fmla="*/ 0 w 7029450"/>
              <a:gd name="connsiteY0" fmla="*/ 1943100 h 6858000"/>
              <a:gd name="connsiteX1" fmla="*/ 7029450 w 7029450"/>
              <a:gd name="connsiteY1" fmla="*/ 0 h 6858000"/>
              <a:gd name="connsiteX2" fmla="*/ 5200650 w 7029450"/>
              <a:gd name="connsiteY2" fmla="*/ 6858000 h 6858000"/>
              <a:gd name="connsiteX3" fmla="*/ 0 w 7029450"/>
              <a:gd name="connsiteY3" fmla="*/ 1943100 h 6858000"/>
              <a:gd name="connsiteX0" fmla="*/ 0 w 7029450"/>
              <a:gd name="connsiteY0" fmla="*/ 1943100 h 6858000"/>
              <a:gd name="connsiteX1" fmla="*/ 7029450 w 7029450"/>
              <a:gd name="connsiteY1" fmla="*/ 0 h 6858000"/>
              <a:gd name="connsiteX2" fmla="*/ 5200650 w 7029450"/>
              <a:gd name="connsiteY2" fmla="*/ 6858000 h 6858000"/>
              <a:gd name="connsiteX3" fmla="*/ 0 w 7029450"/>
              <a:gd name="connsiteY3" fmla="*/ 1943100 h 6858000"/>
              <a:gd name="connsiteX0" fmla="*/ 0 w 7029450"/>
              <a:gd name="connsiteY0" fmla="*/ 1943100 h 6858000"/>
              <a:gd name="connsiteX1" fmla="*/ 7029450 w 7029450"/>
              <a:gd name="connsiteY1" fmla="*/ 0 h 6858000"/>
              <a:gd name="connsiteX2" fmla="*/ 5200650 w 7029450"/>
              <a:gd name="connsiteY2" fmla="*/ 6858000 h 6858000"/>
              <a:gd name="connsiteX3" fmla="*/ 0 w 7029450"/>
              <a:gd name="connsiteY3" fmla="*/ 1943100 h 6858000"/>
              <a:gd name="connsiteX0" fmla="*/ 0 w 7029450"/>
              <a:gd name="connsiteY0" fmla="*/ 1943100 h 6858000"/>
              <a:gd name="connsiteX1" fmla="*/ 7029450 w 7029450"/>
              <a:gd name="connsiteY1" fmla="*/ 0 h 6858000"/>
              <a:gd name="connsiteX2" fmla="*/ 5200650 w 7029450"/>
              <a:gd name="connsiteY2" fmla="*/ 6858000 h 6858000"/>
              <a:gd name="connsiteX3" fmla="*/ 0 w 7029450"/>
              <a:gd name="connsiteY3" fmla="*/ 19431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029450" h="6858000">
                <a:moveTo>
                  <a:pt x="0" y="1943100"/>
                </a:moveTo>
                <a:cubicBezTo>
                  <a:pt x="1606550" y="1257300"/>
                  <a:pt x="4356100" y="342900"/>
                  <a:pt x="7029450" y="0"/>
                </a:cubicBezTo>
                <a:cubicBezTo>
                  <a:pt x="5556250" y="2990850"/>
                  <a:pt x="5245100" y="5657850"/>
                  <a:pt x="5200650" y="6858000"/>
                </a:cubicBezTo>
                <a:cubicBezTo>
                  <a:pt x="2800350" y="3714750"/>
                  <a:pt x="1638300" y="3086100"/>
                  <a:pt x="0" y="1943100"/>
                </a:cubicBezTo>
                <a:close/>
              </a:path>
            </a:pathLst>
          </a:custGeom>
          <a:solidFill>
            <a:srgbClr val="6BC4C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dirty="0">
              <a:solidFill>
                <a:srgbClr val="6BC4CF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8159A30-8BEE-36A6-B357-40F81D6E9AAD}"/>
              </a:ext>
            </a:extLst>
          </p:cNvPr>
          <p:cNvSpPr txBox="1"/>
          <p:nvPr userDrawn="1"/>
        </p:nvSpPr>
        <p:spPr>
          <a:xfrm>
            <a:off x="8378691" y="6354978"/>
            <a:ext cx="37498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www.midandsouthessex.ics.nhs.uk</a:t>
            </a:r>
          </a:p>
        </p:txBody>
      </p:sp>
    </p:spTree>
    <p:extLst>
      <p:ext uri="{BB962C8B-B14F-4D97-AF65-F5344CB8AC3E}">
        <p14:creationId xmlns:p14="http://schemas.microsoft.com/office/powerpoint/2010/main" val="217795622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eneral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>
            <a:extLst>
              <a:ext uri="{FF2B5EF4-FFF2-40B4-BE49-F238E27FC236}">
                <a16:creationId xmlns:a16="http://schemas.microsoft.com/office/drawing/2014/main" id="{3BB2457D-1128-6E17-4605-F6F8F91406C4}"/>
              </a:ext>
            </a:extLst>
          </p:cNvPr>
          <p:cNvSpPr/>
          <p:nvPr userDrawn="1"/>
        </p:nvSpPr>
        <p:spPr>
          <a:xfrm>
            <a:off x="-2252948" y="-141370"/>
            <a:ext cx="6041065" cy="7140740"/>
          </a:xfrm>
          <a:custGeom>
            <a:avLst/>
            <a:gdLst>
              <a:gd name="connsiteX0" fmla="*/ 6019800 w 6076950"/>
              <a:gd name="connsiteY0" fmla="*/ 0 h 6934200"/>
              <a:gd name="connsiteX1" fmla="*/ 3962400 w 6076950"/>
              <a:gd name="connsiteY1" fmla="*/ 6934200 h 6934200"/>
              <a:gd name="connsiteX2" fmla="*/ 0 w 6076950"/>
              <a:gd name="connsiteY2" fmla="*/ 6934200 h 6934200"/>
              <a:gd name="connsiteX3" fmla="*/ 0 w 6076950"/>
              <a:gd name="connsiteY3" fmla="*/ 57150 h 6934200"/>
              <a:gd name="connsiteX4" fmla="*/ 6076950 w 6076950"/>
              <a:gd name="connsiteY4" fmla="*/ 57150 h 6934200"/>
              <a:gd name="connsiteX5" fmla="*/ 6076950 w 6076950"/>
              <a:gd name="connsiteY5" fmla="*/ 76200 h 6934200"/>
              <a:gd name="connsiteX6" fmla="*/ 6038850 w 6076950"/>
              <a:gd name="connsiteY6" fmla="*/ 76200 h 6934200"/>
              <a:gd name="connsiteX0" fmla="*/ 6019800 w 6076950"/>
              <a:gd name="connsiteY0" fmla="*/ 0 h 6934200"/>
              <a:gd name="connsiteX1" fmla="*/ 4328702 w 6076950"/>
              <a:gd name="connsiteY1" fmla="*/ 3524250 h 6934200"/>
              <a:gd name="connsiteX2" fmla="*/ 3962400 w 6076950"/>
              <a:gd name="connsiteY2" fmla="*/ 6934200 h 6934200"/>
              <a:gd name="connsiteX3" fmla="*/ 0 w 6076950"/>
              <a:gd name="connsiteY3" fmla="*/ 6934200 h 6934200"/>
              <a:gd name="connsiteX4" fmla="*/ 0 w 6076950"/>
              <a:gd name="connsiteY4" fmla="*/ 57150 h 6934200"/>
              <a:gd name="connsiteX5" fmla="*/ 6076950 w 6076950"/>
              <a:gd name="connsiteY5" fmla="*/ 57150 h 6934200"/>
              <a:gd name="connsiteX6" fmla="*/ 6076950 w 6076950"/>
              <a:gd name="connsiteY6" fmla="*/ 76200 h 6934200"/>
              <a:gd name="connsiteX7" fmla="*/ 6038850 w 6076950"/>
              <a:gd name="connsiteY7" fmla="*/ 76200 h 6934200"/>
              <a:gd name="connsiteX0" fmla="*/ 6019800 w 6076950"/>
              <a:gd name="connsiteY0" fmla="*/ 0 h 6934200"/>
              <a:gd name="connsiteX1" fmla="*/ 5109752 w 6076950"/>
              <a:gd name="connsiteY1" fmla="*/ 933450 h 6934200"/>
              <a:gd name="connsiteX2" fmla="*/ 4328702 w 6076950"/>
              <a:gd name="connsiteY2" fmla="*/ 3524250 h 6934200"/>
              <a:gd name="connsiteX3" fmla="*/ 3962400 w 6076950"/>
              <a:gd name="connsiteY3" fmla="*/ 6934200 h 6934200"/>
              <a:gd name="connsiteX4" fmla="*/ 0 w 6076950"/>
              <a:gd name="connsiteY4" fmla="*/ 6934200 h 6934200"/>
              <a:gd name="connsiteX5" fmla="*/ 0 w 6076950"/>
              <a:gd name="connsiteY5" fmla="*/ 57150 h 6934200"/>
              <a:gd name="connsiteX6" fmla="*/ 6076950 w 6076950"/>
              <a:gd name="connsiteY6" fmla="*/ 57150 h 6934200"/>
              <a:gd name="connsiteX7" fmla="*/ 6076950 w 6076950"/>
              <a:gd name="connsiteY7" fmla="*/ 76200 h 6934200"/>
              <a:gd name="connsiteX8" fmla="*/ 6038850 w 6076950"/>
              <a:gd name="connsiteY8" fmla="*/ 76200 h 6934200"/>
              <a:gd name="connsiteX0" fmla="*/ 6019800 w 6076950"/>
              <a:gd name="connsiteY0" fmla="*/ 0 h 6934200"/>
              <a:gd name="connsiteX1" fmla="*/ 5109752 w 6076950"/>
              <a:gd name="connsiteY1" fmla="*/ 933450 h 6934200"/>
              <a:gd name="connsiteX2" fmla="*/ 4328702 w 6076950"/>
              <a:gd name="connsiteY2" fmla="*/ 3524250 h 6934200"/>
              <a:gd name="connsiteX3" fmla="*/ 4233452 w 6076950"/>
              <a:gd name="connsiteY3" fmla="*/ 5505450 h 6934200"/>
              <a:gd name="connsiteX4" fmla="*/ 3962400 w 6076950"/>
              <a:gd name="connsiteY4" fmla="*/ 6934200 h 6934200"/>
              <a:gd name="connsiteX5" fmla="*/ 0 w 6076950"/>
              <a:gd name="connsiteY5" fmla="*/ 6934200 h 6934200"/>
              <a:gd name="connsiteX6" fmla="*/ 0 w 6076950"/>
              <a:gd name="connsiteY6" fmla="*/ 57150 h 6934200"/>
              <a:gd name="connsiteX7" fmla="*/ 6076950 w 6076950"/>
              <a:gd name="connsiteY7" fmla="*/ 57150 h 6934200"/>
              <a:gd name="connsiteX8" fmla="*/ 6076950 w 6076950"/>
              <a:gd name="connsiteY8" fmla="*/ 76200 h 6934200"/>
              <a:gd name="connsiteX9" fmla="*/ 6038850 w 6076950"/>
              <a:gd name="connsiteY9" fmla="*/ 76200 h 6934200"/>
              <a:gd name="connsiteX0" fmla="*/ 6019800 w 6076950"/>
              <a:gd name="connsiteY0" fmla="*/ 0 h 6934200"/>
              <a:gd name="connsiteX1" fmla="*/ 5109752 w 6076950"/>
              <a:gd name="connsiteY1" fmla="*/ 933450 h 6934200"/>
              <a:gd name="connsiteX2" fmla="*/ 4328702 w 6076950"/>
              <a:gd name="connsiteY2" fmla="*/ 3524250 h 6934200"/>
              <a:gd name="connsiteX3" fmla="*/ 4462052 w 6076950"/>
              <a:gd name="connsiteY3" fmla="*/ 4514850 h 6934200"/>
              <a:gd name="connsiteX4" fmla="*/ 4233452 w 6076950"/>
              <a:gd name="connsiteY4" fmla="*/ 5505450 h 6934200"/>
              <a:gd name="connsiteX5" fmla="*/ 3962400 w 6076950"/>
              <a:gd name="connsiteY5" fmla="*/ 6934200 h 6934200"/>
              <a:gd name="connsiteX6" fmla="*/ 0 w 6076950"/>
              <a:gd name="connsiteY6" fmla="*/ 6934200 h 6934200"/>
              <a:gd name="connsiteX7" fmla="*/ 0 w 6076950"/>
              <a:gd name="connsiteY7" fmla="*/ 57150 h 6934200"/>
              <a:gd name="connsiteX8" fmla="*/ 6076950 w 6076950"/>
              <a:gd name="connsiteY8" fmla="*/ 57150 h 6934200"/>
              <a:gd name="connsiteX9" fmla="*/ 6076950 w 6076950"/>
              <a:gd name="connsiteY9" fmla="*/ 76200 h 6934200"/>
              <a:gd name="connsiteX10" fmla="*/ 6038850 w 6076950"/>
              <a:gd name="connsiteY10" fmla="*/ 76200 h 6934200"/>
              <a:gd name="connsiteX0" fmla="*/ 6019800 w 6076950"/>
              <a:gd name="connsiteY0" fmla="*/ 0 h 6934200"/>
              <a:gd name="connsiteX1" fmla="*/ 5109752 w 6076950"/>
              <a:gd name="connsiteY1" fmla="*/ 933450 h 6934200"/>
              <a:gd name="connsiteX2" fmla="*/ 4328702 w 6076950"/>
              <a:gd name="connsiteY2" fmla="*/ 3524250 h 6934200"/>
              <a:gd name="connsiteX3" fmla="*/ 4385852 w 6076950"/>
              <a:gd name="connsiteY3" fmla="*/ 4057650 h 6934200"/>
              <a:gd name="connsiteX4" fmla="*/ 4462052 w 6076950"/>
              <a:gd name="connsiteY4" fmla="*/ 4514850 h 6934200"/>
              <a:gd name="connsiteX5" fmla="*/ 4233452 w 6076950"/>
              <a:gd name="connsiteY5" fmla="*/ 5505450 h 6934200"/>
              <a:gd name="connsiteX6" fmla="*/ 3962400 w 6076950"/>
              <a:gd name="connsiteY6" fmla="*/ 6934200 h 6934200"/>
              <a:gd name="connsiteX7" fmla="*/ 0 w 6076950"/>
              <a:gd name="connsiteY7" fmla="*/ 6934200 h 6934200"/>
              <a:gd name="connsiteX8" fmla="*/ 0 w 6076950"/>
              <a:gd name="connsiteY8" fmla="*/ 57150 h 6934200"/>
              <a:gd name="connsiteX9" fmla="*/ 6076950 w 6076950"/>
              <a:gd name="connsiteY9" fmla="*/ 57150 h 6934200"/>
              <a:gd name="connsiteX10" fmla="*/ 6076950 w 6076950"/>
              <a:gd name="connsiteY10" fmla="*/ 76200 h 6934200"/>
              <a:gd name="connsiteX11" fmla="*/ 6038850 w 6076950"/>
              <a:gd name="connsiteY11" fmla="*/ 76200 h 6934200"/>
              <a:gd name="connsiteX0" fmla="*/ 6019800 w 6076950"/>
              <a:gd name="connsiteY0" fmla="*/ 0 h 6934200"/>
              <a:gd name="connsiteX1" fmla="*/ 5109752 w 6076950"/>
              <a:gd name="connsiteY1" fmla="*/ 933450 h 6934200"/>
              <a:gd name="connsiteX2" fmla="*/ 4633502 w 6076950"/>
              <a:gd name="connsiteY2" fmla="*/ 3448050 h 6934200"/>
              <a:gd name="connsiteX3" fmla="*/ 4385852 w 6076950"/>
              <a:gd name="connsiteY3" fmla="*/ 4057650 h 6934200"/>
              <a:gd name="connsiteX4" fmla="*/ 4462052 w 6076950"/>
              <a:gd name="connsiteY4" fmla="*/ 4514850 h 6934200"/>
              <a:gd name="connsiteX5" fmla="*/ 4233452 w 6076950"/>
              <a:gd name="connsiteY5" fmla="*/ 5505450 h 6934200"/>
              <a:gd name="connsiteX6" fmla="*/ 3962400 w 6076950"/>
              <a:gd name="connsiteY6" fmla="*/ 6934200 h 6934200"/>
              <a:gd name="connsiteX7" fmla="*/ 0 w 6076950"/>
              <a:gd name="connsiteY7" fmla="*/ 6934200 h 6934200"/>
              <a:gd name="connsiteX8" fmla="*/ 0 w 6076950"/>
              <a:gd name="connsiteY8" fmla="*/ 57150 h 6934200"/>
              <a:gd name="connsiteX9" fmla="*/ 6076950 w 6076950"/>
              <a:gd name="connsiteY9" fmla="*/ 57150 h 6934200"/>
              <a:gd name="connsiteX10" fmla="*/ 6076950 w 6076950"/>
              <a:gd name="connsiteY10" fmla="*/ 76200 h 6934200"/>
              <a:gd name="connsiteX11" fmla="*/ 6038850 w 6076950"/>
              <a:gd name="connsiteY11" fmla="*/ 76200 h 6934200"/>
              <a:gd name="connsiteX0" fmla="*/ 6019800 w 6076950"/>
              <a:gd name="connsiteY0" fmla="*/ 0 h 6934200"/>
              <a:gd name="connsiteX1" fmla="*/ 5109752 w 6076950"/>
              <a:gd name="connsiteY1" fmla="*/ 933450 h 6934200"/>
              <a:gd name="connsiteX2" fmla="*/ 4633502 w 6076950"/>
              <a:gd name="connsiteY2" fmla="*/ 3448050 h 6934200"/>
              <a:gd name="connsiteX3" fmla="*/ 4576352 w 6076950"/>
              <a:gd name="connsiteY3" fmla="*/ 4057650 h 6934200"/>
              <a:gd name="connsiteX4" fmla="*/ 4462052 w 6076950"/>
              <a:gd name="connsiteY4" fmla="*/ 4514850 h 6934200"/>
              <a:gd name="connsiteX5" fmla="*/ 4233452 w 6076950"/>
              <a:gd name="connsiteY5" fmla="*/ 5505450 h 6934200"/>
              <a:gd name="connsiteX6" fmla="*/ 3962400 w 6076950"/>
              <a:gd name="connsiteY6" fmla="*/ 6934200 h 6934200"/>
              <a:gd name="connsiteX7" fmla="*/ 0 w 6076950"/>
              <a:gd name="connsiteY7" fmla="*/ 6934200 h 6934200"/>
              <a:gd name="connsiteX8" fmla="*/ 0 w 6076950"/>
              <a:gd name="connsiteY8" fmla="*/ 57150 h 6934200"/>
              <a:gd name="connsiteX9" fmla="*/ 6076950 w 6076950"/>
              <a:gd name="connsiteY9" fmla="*/ 57150 h 6934200"/>
              <a:gd name="connsiteX10" fmla="*/ 6076950 w 6076950"/>
              <a:gd name="connsiteY10" fmla="*/ 76200 h 6934200"/>
              <a:gd name="connsiteX11" fmla="*/ 6038850 w 6076950"/>
              <a:gd name="connsiteY11" fmla="*/ 76200 h 6934200"/>
              <a:gd name="connsiteX0" fmla="*/ 6019800 w 6076950"/>
              <a:gd name="connsiteY0" fmla="*/ 0 h 6934200"/>
              <a:gd name="connsiteX1" fmla="*/ 5109752 w 6076950"/>
              <a:gd name="connsiteY1" fmla="*/ 933450 h 6934200"/>
              <a:gd name="connsiteX2" fmla="*/ 4633502 w 6076950"/>
              <a:gd name="connsiteY2" fmla="*/ 3448050 h 6934200"/>
              <a:gd name="connsiteX3" fmla="*/ 4576352 w 6076950"/>
              <a:gd name="connsiteY3" fmla="*/ 4057650 h 6934200"/>
              <a:gd name="connsiteX4" fmla="*/ 4462052 w 6076950"/>
              <a:gd name="connsiteY4" fmla="*/ 4514850 h 6934200"/>
              <a:gd name="connsiteX5" fmla="*/ 4233452 w 6076950"/>
              <a:gd name="connsiteY5" fmla="*/ 5505450 h 6934200"/>
              <a:gd name="connsiteX6" fmla="*/ 3962400 w 6076950"/>
              <a:gd name="connsiteY6" fmla="*/ 6934200 h 6934200"/>
              <a:gd name="connsiteX7" fmla="*/ 0 w 6076950"/>
              <a:gd name="connsiteY7" fmla="*/ 6934200 h 6934200"/>
              <a:gd name="connsiteX8" fmla="*/ 0 w 6076950"/>
              <a:gd name="connsiteY8" fmla="*/ 57150 h 6934200"/>
              <a:gd name="connsiteX9" fmla="*/ 6076950 w 6076950"/>
              <a:gd name="connsiteY9" fmla="*/ 57150 h 6934200"/>
              <a:gd name="connsiteX10" fmla="*/ 6076950 w 6076950"/>
              <a:gd name="connsiteY10" fmla="*/ 76200 h 6934200"/>
              <a:gd name="connsiteX11" fmla="*/ 6038850 w 6076950"/>
              <a:gd name="connsiteY11" fmla="*/ 76200 h 6934200"/>
              <a:gd name="connsiteX0" fmla="*/ 6019800 w 6076950"/>
              <a:gd name="connsiteY0" fmla="*/ 0 h 6934200"/>
              <a:gd name="connsiteX1" fmla="*/ 5109752 w 6076950"/>
              <a:gd name="connsiteY1" fmla="*/ 933450 h 6934200"/>
              <a:gd name="connsiteX2" fmla="*/ 4766852 w 6076950"/>
              <a:gd name="connsiteY2" fmla="*/ 3448050 h 6934200"/>
              <a:gd name="connsiteX3" fmla="*/ 4576352 w 6076950"/>
              <a:gd name="connsiteY3" fmla="*/ 4057650 h 6934200"/>
              <a:gd name="connsiteX4" fmla="*/ 4462052 w 6076950"/>
              <a:gd name="connsiteY4" fmla="*/ 4514850 h 6934200"/>
              <a:gd name="connsiteX5" fmla="*/ 4233452 w 6076950"/>
              <a:gd name="connsiteY5" fmla="*/ 5505450 h 6934200"/>
              <a:gd name="connsiteX6" fmla="*/ 3962400 w 6076950"/>
              <a:gd name="connsiteY6" fmla="*/ 6934200 h 6934200"/>
              <a:gd name="connsiteX7" fmla="*/ 0 w 6076950"/>
              <a:gd name="connsiteY7" fmla="*/ 6934200 h 6934200"/>
              <a:gd name="connsiteX8" fmla="*/ 0 w 6076950"/>
              <a:gd name="connsiteY8" fmla="*/ 57150 h 6934200"/>
              <a:gd name="connsiteX9" fmla="*/ 6076950 w 6076950"/>
              <a:gd name="connsiteY9" fmla="*/ 57150 h 6934200"/>
              <a:gd name="connsiteX10" fmla="*/ 6076950 w 6076950"/>
              <a:gd name="connsiteY10" fmla="*/ 76200 h 6934200"/>
              <a:gd name="connsiteX11" fmla="*/ 6038850 w 6076950"/>
              <a:gd name="connsiteY11" fmla="*/ 76200 h 6934200"/>
              <a:gd name="connsiteX0" fmla="*/ 6019800 w 6076950"/>
              <a:gd name="connsiteY0" fmla="*/ 0 h 6934200"/>
              <a:gd name="connsiteX1" fmla="*/ 5109752 w 6076950"/>
              <a:gd name="connsiteY1" fmla="*/ 933450 h 6934200"/>
              <a:gd name="connsiteX2" fmla="*/ 4766852 w 6076950"/>
              <a:gd name="connsiteY2" fmla="*/ 3448050 h 6934200"/>
              <a:gd name="connsiteX3" fmla="*/ 4576352 w 6076950"/>
              <a:gd name="connsiteY3" fmla="*/ 4057650 h 6934200"/>
              <a:gd name="connsiteX4" fmla="*/ 4493950 w 6076950"/>
              <a:gd name="connsiteY4" fmla="*/ 4514850 h 6934200"/>
              <a:gd name="connsiteX5" fmla="*/ 4233452 w 6076950"/>
              <a:gd name="connsiteY5" fmla="*/ 5505450 h 6934200"/>
              <a:gd name="connsiteX6" fmla="*/ 3962400 w 6076950"/>
              <a:gd name="connsiteY6" fmla="*/ 6934200 h 6934200"/>
              <a:gd name="connsiteX7" fmla="*/ 0 w 6076950"/>
              <a:gd name="connsiteY7" fmla="*/ 6934200 h 6934200"/>
              <a:gd name="connsiteX8" fmla="*/ 0 w 6076950"/>
              <a:gd name="connsiteY8" fmla="*/ 57150 h 6934200"/>
              <a:gd name="connsiteX9" fmla="*/ 6076950 w 6076950"/>
              <a:gd name="connsiteY9" fmla="*/ 57150 h 6934200"/>
              <a:gd name="connsiteX10" fmla="*/ 6076950 w 6076950"/>
              <a:gd name="connsiteY10" fmla="*/ 76200 h 6934200"/>
              <a:gd name="connsiteX11" fmla="*/ 6038850 w 6076950"/>
              <a:gd name="connsiteY11" fmla="*/ 76200 h 6934200"/>
              <a:gd name="connsiteX0" fmla="*/ 6019800 w 6076950"/>
              <a:gd name="connsiteY0" fmla="*/ 0 h 6934200"/>
              <a:gd name="connsiteX1" fmla="*/ 5109752 w 6076950"/>
              <a:gd name="connsiteY1" fmla="*/ 933450 h 6934200"/>
              <a:gd name="connsiteX2" fmla="*/ 5447336 w 6076950"/>
              <a:gd name="connsiteY2" fmla="*/ 1225845 h 6934200"/>
              <a:gd name="connsiteX3" fmla="*/ 4576352 w 6076950"/>
              <a:gd name="connsiteY3" fmla="*/ 4057650 h 6934200"/>
              <a:gd name="connsiteX4" fmla="*/ 4493950 w 6076950"/>
              <a:gd name="connsiteY4" fmla="*/ 4514850 h 6934200"/>
              <a:gd name="connsiteX5" fmla="*/ 4233452 w 6076950"/>
              <a:gd name="connsiteY5" fmla="*/ 5505450 h 6934200"/>
              <a:gd name="connsiteX6" fmla="*/ 3962400 w 6076950"/>
              <a:gd name="connsiteY6" fmla="*/ 6934200 h 6934200"/>
              <a:gd name="connsiteX7" fmla="*/ 0 w 6076950"/>
              <a:gd name="connsiteY7" fmla="*/ 6934200 h 6934200"/>
              <a:gd name="connsiteX8" fmla="*/ 0 w 6076950"/>
              <a:gd name="connsiteY8" fmla="*/ 57150 h 6934200"/>
              <a:gd name="connsiteX9" fmla="*/ 6076950 w 6076950"/>
              <a:gd name="connsiteY9" fmla="*/ 57150 h 6934200"/>
              <a:gd name="connsiteX10" fmla="*/ 6076950 w 6076950"/>
              <a:gd name="connsiteY10" fmla="*/ 76200 h 6934200"/>
              <a:gd name="connsiteX11" fmla="*/ 6038850 w 6076950"/>
              <a:gd name="connsiteY11" fmla="*/ 76200 h 6934200"/>
              <a:gd name="connsiteX0" fmla="*/ 6019800 w 6076950"/>
              <a:gd name="connsiteY0" fmla="*/ 0 h 6934200"/>
              <a:gd name="connsiteX1" fmla="*/ 5109752 w 6076950"/>
              <a:gd name="connsiteY1" fmla="*/ 933450 h 6934200"/>
              <a:gd name="connsiteX2" fmla="*/ 5447336 w 6076950"/>
              <a:gd name="connsiteY2" fmla="*/ 1225845 h 6934200"/>
              <a:gd name="connsiteX3" fmla="*/ 4576352 w 6076950"/>
              <a:gd name="connsiteY3" fmla="*/ 4057650 h 6934200"/>
              <a:gd name="connsiteX4" fmla="*/ 4493950 w 6076950"/>
              <a:gd name="connsiteY4" fmla="*/ 4514850 h 6934200"/>
              <a:gd name="connsiteX5" fmla="*/ 3882578 w 6076950"/>
              <a:gd name="connsiteY5" fmla="*/ 5569246 h 6934200"/>
              <a:gd name="connsiteX6" fmla="*/ 3962400 w 6076950"/>
              <a:gd name="connsiteY6" fmla="*/ 6934200 h 6934200"/>
              <a:gd name="connsiteX7" fmla="*/ 0 w 6076950"/>
              <a:gd name="connsiteY7" fmla="*/ 6934200 h 6934200"/>
              <a:gd name="connsiteX8" fmla="*/ 0 w 6076950"/>
              <a:gd name="connsiteY8" fmla="*/ 57150 h 6934200"/>
              <a:gd name="connsiteX9" fmla="*/ 6076950 w 6076950"/>
              <a:gd name="connsiteY9" fmla="*/ 57150 h 6934200"/>
              <a:gd name="connsiteX10" fmla="*/ 6076950 w 6076950"/>
              <a:gd name="connsiteY10" fmla="*/ 76200 h 6934200"/>
              <a:gd name="connsiteX11" fmla="*/ 6038850 w 6076950"/>
              <a:gd name="connsiteY11" fmla="*/ 76200 h 6934200"/>
              <a:gd name="connsiteX0" fmla="*/ 6019800 w 6076950"/>
              <a:gd name="connsiteY0" fmla="*/ 0 h 6934200"/>
              <a:gd name="connsiteX1" fmla="*/ 5109752 w 6076950"/>
              <a:gd name="connsiteY1" fmla="*/ 933450 h 6934200"/>
              <a:gd name="connsiteX2" fmla="*/ 5447336 w 6076950"/>
              <a:gd name="connsiteY2" fmla="*/ 1225845 h 6934200"/>
              <a:gd name="connsiteX3" fmla="*/ 4576352 w 6076950"/>
              <a:gd name="connsiteY3" fmla="*/ 4057650 h 6934200"/>
              <a:gd name="connsiteX4" fmla="*/ 3882578 w 6076950"/>
              <a:gd name="connsiteY4" fmla="*/ 5569246 h 6934200"/>
              <a:gd name="connsiteX5" fmla="*/ 3962400 w 6076950"/>
              <a:gd name="connsiteY5" fmla="*/ 6934200 h 6934200"/>
              <a:gd name="connsiteX6" fmla="*/ 0 w 6076950"/>
              <a:gd name="connsiteY6" fmla="*/ 6934200 h 6934200"/>
              <a:gd name="connsiteX7" fmla="*/ 0 w 6076950"/>
              <a:gd name="connsiteY7" fmla="*/ 57150 h 6934200"/>
              <a:gd name="connsiteX8" fmla="*/ 6076950 w 6076950"/>
              <a:gd name="connsiteY8" fmla="*/ 57150 h 6934200"/>
              <a:gd name="connsiteX9" fmla="*/ 6076950 w 6076950"/>
              <a:gd name="connsiteY9" fmla="*/ 76200 h 6934200"/>
              <a:gd name="connsiteX10" fmla="*/ 6038850 w 6076950"/>
              <a:gd name="connsiteY10" fmla="*/ 76200 h 6934200"/>
              <a:gd name="connsiteX0" fmla="*/ 6019800 w 6076950"/>
              <a:gd name="connsiteY0" fmla="*/ 0 h 6934200"/>
              <a:gd name="connsiteX1" fmla="*/ 5109752 w 6076950"/>
              <a:gd name="connsiteY1" fmla="*/ 933450 h 6934200"/>
              <a:gd name="connsiteX2" fmla="*/ 5447336 w 6076950"/>
              <a:gd name="connsiteY2" fmla="*/ 1225845 h 6934200"/>
              <a:gd name="connsiteX3" fmla="*/ 4576352 w 6076950"/>
              <a:gd name="connsiteY3" fmla="*/ 4057650 h 6934200"/>
              <a:gd name="connsiteX4" fmla="*/ 4222820 w 6076950"/>
              <a:gd name="connsiteY4" fmla="*/ 5590511 h 6934200"/>
              <a:gd name="connsiteX5" fmla="*/ 3962400 w 6076950"/>
              <a:gd name="connsiteY5" fmla="*/ 6934200 h 6934200"/>
              <a:gd name="connsiteX6" fmla="*/ 0 w 6076950"/>
              <a:gd name="connsiteY6" fmla="*/ 6934200 h 6934200"/>
              <a:gd name="connsiteX7" fmla="*/ 0 w 6076950"/>
              <a:gd name="connsiteY7" fmla="*/ 57150 h 6934200"/>
              <a:gd name="connsiteX8" fmla="*/ 6076950 w 6076950"/>
              <a:gd name="connsiteY8" fmla="*/ 57150 h 6934200"/>
              <a:gd name="connsiteX9" fmla="*/ 6076950 w 6076950"/>
              <a:gd name="connsiteY9" fmla="*/ 76200 h 6934200"/>
              <a:gd name="connsiteX10" fmla="*/ 6038850 w 6076950"/>
              <a:gd name="connsiteY10" fmla="*/ 76200 h 6934200"/>
              <a:gd name="connsiteX0" fmla="*/ 6019800 w 6076950"/>
              <a:gd name="connsiteY0" fmla="*/ 0 h 6934200"/>
              <a:gd name="connsiteX1" fmla="*/ 5109752 w 6076950"/>
              <a:gd name="connsiteY1" fmla="*/ 933450 h 6934200"/>
              <a:gd name="connsiteX2" fmla="*/ 5447336 w 6076950"/>
              <a:gd name="connsiteY2" fmla="*/ 1225845 h 6934200"/>
              <a:gd name="connsiteX3" fmla="*/ 4576352 w 6076950"/>
              <a:gd name="connsiteY3" fmla="*/ 4057650 h 6934200"/>
              <a:gd name="connsiteX4" fmla="*/ 4470026 w 6076950"/>
              <a:gd name="connsiteY4" fmla="*/ 4520609 h 6934200"/>
              <a:gd name="connsiteX5" fmla="*/ 4222820 w 6076950"/>
              <a:gd name="connsiteY5" fmla="*/ 5590511 h 6934200"/>
              <a:gd name="connsiteX6" fmla="*/ 3962400 w 6076950"/>
              <a:gd name="connsiteY6" fmla="*/ 6934200 h 6934200"/>
              <a:gd name="connsiteX7" fmla="*/ 0 w 6076950"/>
              <a:gd name="connsiteY7" fmla="*/ 6934200 h 6934200"/>
              <a:gd name="connsiteX8" fmla="*/ 0 w 6076950"/>
              <a:gd name="connsiteY8" fmla="*/ 57150 h 6934200"/>
              <a:gd name="connsiteX9" fmla="*/ 6076950 w 6076950"/>
              <a:gd name="connsiteY9" fmla="*/ 57150 h 6934200"/>
              <a:gd name="connsiteX10" fmla="*/ 6076950 w 6076950"/>
              <a:gd name="connsiteY10" fmla="*/ 76200 h 6934200"/>
              <a:gd name="connsiteX11" fmla="*/ 6038850 w 6076950"/>
              <a:gd name="connsiteY11" fmla="*/ 76200 h 6934200"/>
              <a:gd name="connsiteX0" fmla="*/ 6019800 w 6076950"/>
              <a:gd name="connsiteY0" fmla="*/ 0 h 6934200"/>
              <a:gd name="connsiteX1" fmla="*/ 5109752 w 6076950"/>
              <a:gd name="connsiteY1" fmla="*/ 933450 h 6934200"/>
              <a:gd name="connsiteX2" fmla="*/ 5447336 w 6076950"/>
              <a:gd name="connsiteY2" fmla="*/ 1225845 h 6934200"/>
              <a:gd name="connsiteX3" fmla="*/ 4576352 w 6076950"/>
              <a:gd name="connsiteY3" fmla="*/ 4057650 h 6934200"/>
              <a:gd name="connsiteX4" fmla="*/ 4470026 w 6076950"/>
              <a:gd name="connsiteY4" fmla="*/ 4520609 h 6934200"/>
              <a:gd name="connsiteX5" fmla="*/ 4222820 w 6076950"/>
              <a:gd name="connsiteY5" fmla="*/ 5590511 h 6934200"/>
              <a:gd name="connsiteX6" fmla="*/ 3962400 w 6076950"/>
              <a:gd name="connsiteY6" fmla="*/ 6934200 h 6934200"/>
              <a:gd name="connsiteX7" fmla="*/ 0 w 6076950"/>
              <a:gd name="connsiteY7" fmla="*/ 6934200 h 6934200"/>
              <a:gd name="connsiteX8" fmla="*/ 0 w 6076950"/>
              <a:gd name="connsiteY8" fmla="*/ 57150 h 6934200"/>
              <a:gd name="connsiteX9" fmla="*/ 6076950 w 6076950"/>
              <a:gd name="connsiteY9" fmla="*/ 57150 h 6934200"/>
              <a:gd name="connsiteX10" fmla="*/ 6076950 w 6076950"/>
              <a:gd name="connsiteY10" fmla="*/ 76200 h 6934200"/>
              <a:gd name="connsiteX11" fmla="*/ 6038850 w 6076950"/>
              <a:gd name="connsiteY11" fmla="*/ 76200 h 6934200"/>
              <a:gd name="connsiteX0" fmla="*/ 6019800 w 6076950"/>
              <a:gd name="connsiteY0" fmla="*/ 0 h 6934200"/>
              <a:gd name="connsiteX1" fmla="*/ 5109752 w 6076950"/>
              <a:gd name="connsiteY1" fmla="*/ 933450 h 6934200"/>
              <a:gd name="connsiteX2" fmla="*/ 5447336 w 6076950"/>
              <a:gd name="connsiteY2" fmla="*/ 1225845 h 6934200"/>
              <a:gd name="connsiteX3" fmla="*/ 4576352 w 6076950"/>
              <a:gd name="connsiteY3" fmla="*/ 4057650 h 6934200"/>
              <a:gd name="connsiteX4" fmla="*/ 4222820 w 6076950"/>
              <a:gd name="connsiteY4" fmla="*/ 5590511 h 6934200"/>
              <a:gd name="connsiteX5" fmla="*/ 3962400 w 6076950"/>
              <a:gd name="connsiteY5" fmla="*/ 6934200 h 6934200"/>
              <a:gd name="connsiteX6" fmla="*/ 0 w 6076950"/>
              <a:gd name="connsiteY6" fmla="*/ 6934200 h 6934200"/>
              <a:gd name="connsiteX7" fmla="*/ 0 w 6076950"/>
              <a:gd name="connsiteY7" fmla="*/ 57150 h 6934200"/>
              <a:gd name="connsiteX8" fmla="*/ 6076950 w 6076950"/>
              <a:gd name="connsiteY8" fmla="*/ 57150 h 6934200"/>
              <a:gd name="connsiteX9" fmla="*/ 6076950 w 6076950"/>
              <a:gd name="connsiteY9" fmla="*/ 76200 h 6934200"/>
              <a:gd name="connsiteX10" fmla="*/ 6038850 w 6076950"/>
              <a:gd name="connsiteY10" fmla="*/ 76200 h 6934200"/>
              <a:gd name="connsiteX0" fmla="*/ 6019800 w 6076950"/>
              <a:gd name="connsiteY0" fmla="*/ 0 h 6934200"/>
              <a:gd name="connsiteX1" fmla="*/ 5109752 w 6076950"/>
              <a:gd name="connsiteY1" fmla="*/ 933450 h 6934200"/>
              <a:gd name="connsiteX2" fmla="*/ 5447336 w 6076950"/>
              <a:gd name="connsiteY2" fmla="*/ 1225845 h 6934200"/>
              <a:gd name="connsiteX3" fmla="*/ 4608250 w 6076950"/>
              <a:gd name="connsiteY3" fmla="*/ 4057650 h 6934200"/>
              <a:gd name="connsiteX4" fmla="*/ 4222820 w 6076950"/>
              <a:gd name="connsiteY4" fmla="*/ 5590511 h 6934200"/>
              <a:gd name="connsiteX5" fmla="*/ 3962400 w 6076950"/>
              <a:gd name="connsiteY5" fmla="*/ 6934200 h 6934200"/>
              <a:gd name="connsiteX6" fmla="*/ 0 w 6076950"/>
              <a:gd name="connsiteY6" fmla="*/ 6934200 h 6934200"/>
              <a:gd name="connsiteX7" fmla="*/ 0 w 6076950"/>
              <a:gd name="connsiteY7" fmla="*/ 57150 h 6934200"/>
              <a:gd name="connsiteX8" fmla="*/ 6076950 w 6076950"/>
              <a:gd name="connsiteY8" fmla="*/ 57150 h 6934200"/>
              <a:gd name="connsiteX9" fmla="*/ 6076950 w 6076950"/>
              <a:gd name="connsiteY9" fmla="*/ 76200 h 6934200"/>
              <a:gd name="connsiteX10" fmla="*/ 6038850 w 6076950"/>
              <a:gd name="connsiteY10" fmla="*/ 76200 h 6934200"/>
              <a:gd name="connsiteX0" fmla="*/ 6019800 w 6076950"/>
              <a:gd name="connsiteY0" fmla="*/ 0 h 6934200"/>
              <a:gd name="connsiteX1" fmla="*/ 5447336 w 6076950"/>
              <a:gd name="connsiteY1" fmla="*/ 1225845 h 6934200"/>
              <a:gd name="connsiteX2" fmla="*/ 4608250 w 6076950"/>
              <a:gd name="connsiteY2" fmla="*/ 4057650 h 6934200"/>
              <a:gd name="connsiteX3" fmla="*/ 4222820 w 6076950"/>
              <a:gd name="connsiteY3" fmla="*/ 5590511 h 6934200"/>
              <a:gd name="connsiteX4" fmla="*/ 3962400 w 6076950"/>
              <a:gd name="connsiteY4" fmla="*/ 6934200 h 6934200"/>
              <a:gd name="connsiteX5" fmla="*/ 0 w 6076950"/>
              <a:gd name="connsiteY5" fmla="*/ 6934200 h 6934200"/>
              <a:gd name="connsiteX6" fmla="*/ 0 w 6076950"/>
              <a:gd name="connsiteY6" fmla="*/ 57150 h 6934200"/>
              <a:gd name="connsiteX7" fmla="*/ 6076950 w 6076950"/>
              <a:gd name="connsiteY7" fmla="*/ 57150 h 6934200"/>
              <a:gd name="connsiteX8" fmla="*/ 6076950 w 6076950"/>
              <a:gd name="connsiteY8" fmla="*/ 76200 h 6934200"/>
              <a:gd name="connsiteX9" fmla="*/ 6038850 w 6076950"/>
              <a:gd name="connsiteY9" fmla="*/ 76200 h 6934200"/>
              <a:gd name="connsiteX0" fmla="*/ 6019800 w 6076950"/>
              <a:gd name="connsiteY0" fmla="*/ 0 h 6934200"/>
              <a:gd name="connsiteX1" fmla="*/ 5489866 w 6076950"/>
              <a:gd name="connsiteY1" fmla="*/ 1215213 h 6934200"/>
              <a:gd name="connsiteX2" fmla="*/ 4608250 w 6076950"/>
              <a:gd name="connsiteY2" fmla="*/ 4057650 h 6934200"/>
              <a:gd name="connsiteX3" fmla="*/ 4222820 w 6076950"/>
              <a:gd name="connsiteY3" fmla="*/ 5590511 h 6934200"/>
              <a:gd name="connsiteX4" fmla="*/ 3962400 w 6076950"/>
              <a:gd name="connsiteY4" fmla="*/ 6934200 h 6934200"/>
              <a:gd name="connsiteX5" fmla="*/ 0 w 6076950"/>
              <a:gd name="connsiteY5" fmla="*/ 6934200 h 6934200"/>
              <a:gd name="connsiteX6" fmla="*/ 0 w 6076950"/>
              <a:gd name="connsiteY6" fmla="*/ 57150 h 6934200"/>
              <a:gd name="connsiteX7" fmla="*/ 6076950 w 6076950"/>
              <a:gd name="connsiteY7" fmla="*/ 57150 h 6934200"/>
              <a:gd name="connsiteX8" fmla="*/ 6076950 w 6076950"/>
              <a:gd name="connsiteY8" fmla="*/ 76200 h 6934200"/>
              <a:gd name="connsiteX9" fmla="*/ 6038850 w 6076950"/>
              <a:gd name="connsiteY9" fmla="*/ 76200 h 6934200"/>
              <a:gd name="connsiteX0" fmla="*/ 6019800 w 6076950"/>
              <a:gd name="connsiteY0" fmla="*/ 0 h 6934200"/>
              <a:gd name="connsiteX1" fmla="*/ 5489866 w 6076950"/>
              <a:gd name="connsiteY1" fmla="*/ 1215213 h 6934200"/>
              <a:gd name="connsiteX2" fmla="*/ 4608250 w 6076950"/>
              <a:gd name="connsiteY2" fmla="*/ 4057650 h 6934200"/>
              <a:gd name="connsiteX3" fmla="*/ 4222820 w 6076950"/>
              <a:gd name="connsiteY3" fmla="*/ 5590511 h 6934200"/>
              <a:gd name="connsiteX4" fmla="*/ 3962400 w 6076950"/>
              <a:gd name="connsiteY4" fmla="*/ 6934200 h 6934200"/>
              <a:gd name="connsiteX5" fmla="*/ 0 w 6076950"/>
              <a:gd name="connsiteY5" fmla="*/ 6934200 h 6934200"/>
              <a:gd name="connsiteX6" fmla="*/ 0 w 6076950"/>
              <a:gd name="connsiteY6" fmla="*/ 57150 h 6934200"/>
              <a:gd name="connsiteX7" fmla="*/ 6076950 w 6076950"/>
              <a:gd name="connsiteY7" fmla="*/ 57150 h 6934200"/>
              <a:gd name="connsiteX8" fmla="*/ 6076950 w 6076950"/>
              <a:gd name="connsiteY8" fmla="*/ 76200 h 6934200"/>
              <a:gd name="connsiteX9" fmla="*/ 6038850 w 6076950"/>
              <a:gd name="connsiteY9" fmla="*/ 76200 h 6934200"/>
              <a:gd name="connsiteX0" fmla="*/ 6019800 w 6076950"/>
              <a:gd name="connsiteY0" fmla="*/ 0 h 6934200"/>
              <a:gd name="connsiteX1" fmla="*/ 5500498 w 6076950"/>
              <a:gd name="connsiteY1" fmla="*/ 1204581 h 6934200"/>
              <a:gd name="connsiteX2" fmla="*/ 4608250 w 6076950"/>
              <a:gd name="connsiteY2" fmla="*/ 4057650 h 6934200"/>
              <a:gd name="connsiteX3" fmla="*/ 4222820 w 6076950"/>
              <a:gd name="connsiteY3" fmla="*/ 5590511 h 6934200"/>
              <a:gd name="connsiteX4" fmla="*/ 3962400 w 6076950"/>
              <a:gd name="connsiteY4" fmla="*/ 6934200 h 6934200"/>
              <a:gd name="connsiteX5" fmla="*/ 0 w 6076950"/>
              <a:gd name="connsiteY5" fmla="*/ 6934200 h 6934200"/>
              <a:gd name="connsiteX6" fmla="*/ 0 w 6076950"/>
              <a:gd name="connsiteY6" fmla="*/ 57150 h 6934200"/>
              <a:gd name="connsiteX7" fmla="*/ 6076950 w 6076950"/>
              <a:gd name="connsiteY7" fmla="*/ 57150 h 6934200"/>
              <a:gd name="connsiteX8" fmla="*/ 6076950 w 6076950"/>
              <a:gd name="connsiteY8" fmla="*/ 76200 h 6934200"/>
              <a:gd name="connsiteX9" fmla="*/ 6038850 w 6076950"/>
              <a:gd name="connsiteY9" fmla="*/ 76200 h 6934200"/>
              <a:gd name="connsiteX0" fmla="*/ 6019800 w 6076950"/>
              <a:gd name="connsiteY0" fmla="*/ 0 h 6934200"/>
              <a:gd name="connsiteX1" fmla="*/ 5521763 w 6076950"/>
              <a:gd name="connsiteY1" fmla="*/ 1204581 h 6934200"/>
              <a:gd name="connsiteX2" fmla="*/ 4608250 w 6076950"/>
              <a:gd name="connsiteY2" fmla="*/ 4057650 h 6934200"/>
              <a:gd name="connsiteX3" fmla="*/ 4222820 w 6076950"/>
              <a:gd name="connsiteY3" fmla="*/ 5590511 h 6934200"/>
              <a:gd name="connsiteX4" fmla="*/ 3962400 w 6076950"/>
              <a:gd name="connsiteY4" fmla="*/ 6934200 h 6934200"/>
              <a:gd name="connsiteX5" fmla="*/ 0 w 6076950"/>
              <a:gd name="connsiteY5" fmla="*/ 6934200 h 6934200"/>
              <a:gd name="connsiteX6" fmla="*/ 0 w 6076950"/>
              <a:gd name="connsiteY6" fmla="*/ 57150 h 6934200"/>
              <a:gd name="connsiteX7" fmla="*/ 6076950 w 6076950"/>
              <a:gd name="connsiteY7" fmla="*/ 57150 h 6934200"/>
              <a:gd name="connsiteX8" fmla="*/ 6076950 w 6076950"/>
              <a:gd name="connsiteY8" fmla="*/ 76200 h 6934200"/>
              <a:gd name="connsiteX9" fmla="*/ 6038850 w 6076950"/>
              <a:gd name="connsiteY9" fmla="*/ 76200 h 6934200"/>
              <a:gd name="connsiteX0" fmla="*/ 6019800 w 6076950"/>
              <a:gd name="connsiteY0" fmla="*/ 0 h 6934200"/>
              <a:gd name="connsiteX1" fmla="*/ 5521763 w 6076950"/>
              <a:gd name="connsiteY1" fmla="*/ 1204581 h 6934200"/>
              <a:gd name="connsiteX2" fmla="*/ 4608250 w 6076950"/>
              <a:gd name="connsiteY2" fmla="*/ 4057650 h 6934200"/>
              <a:gd name="connsiteX3" fmla="*/ 4222820 w 6076950"/>
              <a:gd name="connsiteY3" fmla="*/ 5590511 h 6934200"/>
              <a:gd name="connsiteX4" fmla="*/ 3962400 w 6076950"/>
              <a:gd name="connsiteY4" fmla="*/ 6934200 h 6934200"/>
              <a:gd name="connsiteX5" fmla="*/ 0 w 6076950"/>
              <a:gd name="connsiteY5" fmla="*/ 6934200 h 6934200"/>
              <a:gd name="connsiteX6" fmla="*/ 0 w 6076950"/>
              <a:gd name="connsiteY6" fmla="*/ 57150 h 6934200"/>
              <a:gd name="connsiteX7" fmla="*/ 6076950 w 6076950"/>
              <a:gd name="connsiteY7" fmla="*/ 57150 h 6934200"/>
              <a:gd name="connsiteX8" fmla="*/ 6076950 w 6076950"/>
              <a:gd name="connsiteY8" fmla="*/ 76200 h 6934200"/>
              <a:gd name="connsiteX9" fmla="*/ 6060115 w 6076950"/>
              <a:gd name="connsiteY9" fmla="*/ 86833 h 6934200"/>
              <a:gd name="connsiteX0" fmla="*/ 6019800 w 6076950"/>
              <a:gd name="connsiteY0" fmla="*/ 0 h 6934200"/>
              <a:gd name="connsiteX1" fmla="*/ 5521763 w 6076950"/>
              <a:gd name="connsiteY1" fmla="*/ 1204581 h 6934200"/>
              <a:gd name="connsiteX2" fmla="*/ 4608250 w 6076950"/>
              <a:gd name="connsiteY2" fmla="*/ 4057650 h 6934200"/>
              <a:gd name="connsiteX3" fmla="*/ 4222820 w 6076950"/>
              <a:gd name="connsiteY3" fmla="*/ 5590511 h 6934200"/>
              <a:gd name="connsiteX4" fmla="*/ 3962400 w 6076950"/>
              <a:gd name="connsiteY4" fmla="*/ 6934200 h 6934200"/>
              <a:gd name="connsiteX5" fmla="*/ 0 w 6076950"/>
              <a:gd name="connsiteY5" fmla="*/ 6934200 h 6934200"/>
              <a:gd name="connsiteX6" fmla="*/ 0 w 6076950"/>
              <a:gd name="connsiteY6" fmla="*/ 57150 h 6934200"/>
              <a:gd name="connsiteX7" fmla="*/ 6076950 w 6076950"/>
              <a:gd name="connsiteY7" fmla="*/ 57150 h 6934200"/>
              <a:gd name="connsiteX8" fmla="*/ 6076950 w 6076950"/>
              <a:gd name="connsiteY8" fmla="*/ 76200 h 6934200"/>
              <a:gd name="connsiteX0" fmla="*/ 6019800 w 6076950"/>
              <a:gd name="connsiteY0" fmla="*/ 0 h 6934200"/>
              <a:gd name="connsiteX1" fmla="*/ 5521763 w 6076950"/>
              <a:gd name="connsiteY1" fmla="*/ 1204581 h 6934200"/>
              <a:gd name="connsiteX2" fmla="*/ 4608250 w 6076950"/>
              <a:gd name="connsiteY2" fmla="*/ 4057650 h 6934200"/>
              <a:gd name="connsiteX3" fmla="*/ 4222820 w 6076950"/>
              <a:gd name="connsiteY3" fmla="*/ 5590511 h 6934200"/>
              <a:gd name="connsiteX4" fmla="*/ 3962400 w 6076950"/>
              <a:gd name="connsiteY4" fmla="*/ 6934200 h 6934200"/>
              <a:gd name="connsiteX5" fmla="*/ 0 w 6076950"/>
              <a:gd name="connsiteY5" fmla="*/ 6934200 h 6934200"/>
              <a:gd name="connsiteX6" fmla="*/ 0 w 6076950"/>
              <a:gd name="connsiteY6" fmla="*/ 57150 h 6934200"/>
              <a:gd name="connsiteX7" fmla="*/ 6076950 w 6076950"/>
              <a:gd name="connsiteY7" fmla="*/ 57150 h 6934200"/>
              <a:gd name="connsiteX0" fmla="*/ 6009167 w 6076950"/>
              <a:gd name="connsiteY0" fmla="*/ 0 h 6881038"/>
              <a:gd name="connsiteX1" fmla="*/ 5521763 w 6076950"/>
              <a:gd name="connsiteY1" fmla="*/ 1151419 h 6881038"/>
              <a:gd name="connsiteX2" fmla="*/ 4608250 w 6076950"/>
              <a:gd name="connsiteY2" fmla="*/ 4004488 h 6881038"/>
              <a:gd name="connsiteX3" fmla="*/ 4222820 w 6076950"/>
              <a:gd name="connsiteY3" fmla="*/ 5537349 h 6881038"/>
              <a:gd name="connsiteX4" fmla="*/ 3962400 w 6076950"/>
              <a:gd name="connsiteY4" fmla="*/ 6881038 h 6881038"/>
              <a:gd name="connsiteX5" fmla="*/ 0 w 6076950"/>
              <a:gd name="connsiteY5" fmla="*/ 6881038 h 6881038"/>
              <a:gd name="connsiteX6" fmla="*/ 0 w 6076950"/>
              <a:gd name="connsiteY6" fmla="*/ 3988 h 6881038"/>
              <a:gd name="connsiteX7" fmla="*/ 6076950 w 6076950"/>
              <a:gd name="connsiteY7" fmla="*/ 3988 h 6881038"/>
              <a:gd name="connsiteX0" fmla="*/ 6009167 w 6076950"/>
              <a:gd name="connsiteY0" fmla="*/ 0 h 6881038"/>
              <a:gd name="connsiteX1" fmla="*/ 5436703 w 6076950"/>
              <a:gd name="connsiteY1" fmla="*/ 1130153 h 6881038"/>
              <a:gd name="connsiteX2" fmla="*/ 4608250 w 6076950"/>
              <a:gd name="connsiteY2" fmla="*/ 4004488 h 6881038"/>
              <a:gd name="connsiteX3" fmla="*/ 4222820 w 6076950"/>
              <a:gd name="connsiteY3" fmla="*/ 5537349 h 6881038"/>
              <a:gd name="connsiteX4" fmla="*/ 3962400 w 6076950"/>
              <a:gd name="connsiteY4" fmla="*/ 6881038 h 6881038"/>
              <a:gd name="connsiteX5" fmla="*/ 0 w 6076950"/>
              <a:gd name="connsiteY5" fmla="*/ 6881038 h 6881038"/>
              <a:gd name="connsiteX6" fmla="*/ 0 w 6076950"/>
              <a:gd name="connsiteY6" fmla="*/ 3988 h 6881038"/>
              <a:gd name="connsiteX7" fmla="*/ 6076950 w 6076950"/>
              <a:gd name="connsiteY7" fmla="*/ 3988 h 6881038"/>
              <a:gd name="connsiteX0" fmla="*/ 6009167 w 6076950"/>
              <a:gd name="connsiteY0" fmla="*/ 0 h 6881038"/>
              <a:gd name="connsiteX1" fmla="*/ 5511131 w 6076950"/>
              <a:gd name="connsiteY1" fmla="*/ 1140786 h 6881038"/>
              <a:gd name="connsiteX2" fmla="*/ 4608250 w 6076950"/>
              <a:gd name="connsiteY2" fmla="*/ 4004488 h 6881038"/>
              <a:gd name="connsiteX3" fmla="*/ 4222820 w 6076950"/>
              <a:gd name="connsiteY3" fmla="*/ 5537349 h 6881038"/>
              <a:gd name="connsiteX4" fmla="*/ 3962400 w 6076950"/>
              <a:gd name="connsiteY4" fmla="*/ 6881038 h 6881038"/>
              <a:gd name="connsiteX5" fmla="*/ 0 w 6076950"/>
              <a:gd name="connsiteY5" fmla="*/ 6881038 h 6881038"/>
              <a:gd name="connsiteX6" fmla="*/ 0 w 6076950"/>
              <a:gd name="connsiteY6" fmla="*/ 3988 h 6881038"/>
              <a:gd name="connsiteX7" fmla="*/ 6076950 w 6076950"/>
              <a:gd name="connsiteY7" fmla="*/ 3988 h 6881038"/>
              <a:gd name="connsiteX0" fmla="*/ 6009167 w 6009167"/>
              <a:gd name="connsiteY0" fmla="*/ 0 h 6881038"/>
              <a:gd name="connsiteX1" fmla="*/ 5511131 w 6009167"/>
              <a:gd name="connsiteY1" fmla="*/ 1140786 h 6881038"/>
              <a:gd name="connsiteX2" fmla="*/ 4608250 w 6009167"/>
              <a:gd name="connsiteY2" fmla="*/ 4004488 h 6881038"/>
              <a:gd name="connsiteX3" fmla="*/ 4222820 w 6009167"/>
              <a:gd name="connsiteY3" fmla="*/ 5537349 h 6881038"/>
              <a:gd name="connsiteX4" fmla="*/ 3962400 w 6009167"/>
              <a:gd name="connsiteY4" fmla="*/ 6881038 h 6881038"/>
              <a:gd name="connsiteX5" fmla="*/ 0 w 6009167"/>
              <a:gd name="connsiteY5" fmla="*/ 6881038 h 6881038"/>
              <a:gd name="connsiteX6" fmla="*/ 0 w 6009167"/>
              <a:gd name="connsiteY6" fmla="*/ 3988 h 6881038"/>
              <a:gd name="connsiteX0" fmla="*/ 6009167 w 6009167"/>
              <a:gd name="connsiteY0" fmla="*/ 0 h 6881038"/>
              <a:gd name="connsiteX1" fmla="*/ 5521763 w 6009167"/>
              <a:gd name="connsiteY1" fmla="*/ 1140786 h 6881038"/>
              <a:gd name="connsiteX2" fmla="*/ 4608250 w 6009167"/>
              <a:gd name="connsiteY2" fmla="*/ 4004488 h 6881038"/>
              <a:gd name="connsiteX3" fmla="*/ 4222820 w 6009167"/>
              <a:gd name="connsiteY3" fmla="*/ 5537349 h 6881038"/>
              <a:gd name="connsiteX4" fmla="*/ 3962400 w 6009167"/>
              <a:gd name="connsiteY4" fmla="*/ 6881038 h 6881038"/>
              <a:gd name="connsiteX5" fmla="*/ 0 w 6009167"/>
              <a:gd name="connsiteY5" fmla="*/ 6881038 h 6881038"/>
              <a:gd name="connsiteX6" fmla="*/ 0 w 6009167"/>
              <a:gd name="connsiteY6" fmla="*/ 3988 h 6881038"/>
              <a:gd name="connsiteX0" fmla="*/ 6009167 w 6009167"/>
              <a:gd name="connsiteY0" fmla="*/ 0 h 6881038"/>
              <a:gd name="connsiteX1" fmla="*/ 5532395 w 6009167"/>
              <a:gd name="connsiteY1" fmla="*/ 1140786 h 6881038"/>
              <a:gd name="connsiteX2" fmla="*/ 4608250 w 6009167"/>
              <a:gd name="connsiteY2" fmla="*/ 4004488 h 6881038"/>
              <a:gd name="connsiteX3" fmla="*/ 4222820 w 6009167"/>
              <a:gd name="connsiteY3" fmla="*/ 5537349 h 6881038"/>
              <a:gd name="connsiteX4" fmla="*/ 3962400 w 6009167"/>
              <a:gd name="connsiteY4" fmla="*/ 6881038 h 6881038"/>
              <a:gd name="connsiteX5" fmla="*/ 0 w 6009167"/>
              <a:gd name="connsiteY5" fmla="*/ 6881038 h 6881038"/>
              <a:gd name="connsiteX6" fmla="*/ 0 w 6009167"/>
              <a:gd name="connsiteY6" fmla="*/ 3988 h 6881038"/>
              <a:gd name="connsiteX0" fmla="*/ 6041065 w 6041065"/>
              <a:gd name="connsiteY0" fmla="*/ 0 h 6881038"/>
              <a:gd name="connsiteX1" fmla="*/ 5532395 w 6041065"/>
              <a:gd name="connsiteY1" fmla="*/ 1140786 h 6881038"/>
              <a:gd name="connsiteX2" fmla="*/ 4608250 w 6041065"/>
              <a:gd name="connsiteY2" fmla="*/ 4004488 h 6881038"/>
              <a:gd name="connsiteX3" fmla="*/ 4222820 w 6041065"/>
              <a:gd name="connsiteY3" fmla="*/ 5537349 h 6881038"/>
              <a:gd name="connsiteX4" fmla="*/ 3962400 w 6041065"/>
              <a:gd name="connsiteY4" fmla="*/ 6881038 h 6881038"/>
              <a:gd name="connsiteX5" fmla="*/ 0 w 6041065"/>
              <a:gd name="connsiteY5" fmla="*/ 6881038 h 6881038"/>
              <a:gd name="connsiteX6" fmla="*/ 0 w 6041065"/>
              <a:gd name="connsiteY6" fmla="*/ 3988 h 68810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41065" h="6881038">
                <a:moveTo>
                  <a:pt x="6041065" y="0"/>
                </a:moveTo>
                <a:cubicBezTo>
                  <a:pt x="5921802" y="255385"/>
                  <a:pt x="5820816" y="475143"/>
                  <a:pt x="5532395" y="1140786"/>
                </a:cubicBezTo>
                <a:cubicBezTo>
                  <a:pt x="5297137" y="1817061"/>
                  <a:pt x="4812336" y="3277044"/>
                  <a:pt x="4608250" y="4004488"/>
                </a:cubicBezTo>
                <a:cubicBezTo>
                  <a:pt x="4404164" y="4731932"/>
                  <a:pt x="4325145" y="5057924"/>
                  <a:pt x="4222820" y="5537349"/>
                </a:cubicBezTo>
                <a:lnTo>
                  <a:pt x="3962400" y="6881038"/>
                </a:lnTo>
                <a:lnTo>
                  <a:pt x="0" y="6881038"/>
                </a:lnTo>
                <a:lnTo>
                  <a:pt x="0" y="3988"/>
                </a:lnTo>
              </a:path>
            </a:pathLst>
          </a:custGeom>
          <a:solidFill>
            <a:srgbClr val="6A238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8" name="Freeform 7">
            <a:extLst>
              <a:ext uri="{FF2B5EF4-FFF2-40B4-BE49-F238E27FC236}">
                <a16:creationId xmlns:a16="http://schemas.microsoft.com/office/drawing/2014/main" id="{C04D0A16-AD5A-2F66-85A2-EA245BCE1A46}"/>
              </a:ext>
            </a:extLst>
          </p:cNvPr>
          <p:cNvSpPr/>
          <p:nvPr userDrawn="1"/>
        </p:nvSpPr>
        <p:spPr>
          <a:xfrm rot="17336440">
            <a:off x="1684964" y="768938"/>
            <a:ext cx="2014416" cy="1965282"/>
          </a:xfrm>
          <a:custGeom>
            <a:avLst/>
            <a:gdLst>
              <a:gd name="connsiteX0" fmla="*/ 0 w 6991350"/>
              <a:gd name="connsiteY0" fmla="*/ 1943100 h 6858000"/>
              <a:gd name="connsiteX1" fmla="*/ 6991350 w 6991350"/>
              <a:gd name="connsiteY1" fmla="*/ 0 h 6858000"/>
              <a:gd name="connsiteX2" fmla="*/ 5200650 w 6991350"/>
              <a:gd name="connsiteY2" fmla="*/ 6858000 h 6858000"/>
              <a:gd name="connsiteX3" fmla="*/ 0 w 6991350"/>
              <a:gd name="connsiteY3" fmla="*/ 1943100 h 6858000"/>
              <a:gd name="connsiteX0" fmla="*/ 0 w 6991350"/>
              <a:gd name="connsiteY0" fmla="*/ 1943100 h 6858000"/>
              <a:gd name="connsiteX1" fmla="*/ 6991350 w 6991350"/>
              <a:gd name="connsiteY1" fmla="*/ 0 h 6858000"/>
              <a:gd name="connsiteX2" fmla="*/ 5200650 w 6991350"/>
              <a:gd name="connsiteY2" fmla="*/ 6858000 h 6858000"/>
              <a:gd name="connsiteX3" fmla="*/ 0 w 6991350"/>
              <a:gd name="connsiteY3" fmla="*/ 1943100 h 6858000"/>
              <a:gd name="connsiteX0" fmla="*/ 0 w 6991350"/>
              <a:gd name="connsiteY0" fmla="*/ 1943100 h 6858000"/>
              <a:gd name="connsiteX1" fmla="*/ 6991350 w 6991350"/>
              <a:gd name="connsiteY1" fmla="*/ 0 h 6858000"/>
              <a:gd name="connsiteX2" fmla="*/ 5200650 w 6991350"/>
              <a:gd name="connsiteY2" fmla="*/ 6858000 h 6858000"/>
              <a:gd name="connsiteX3" fmla="*/ 0 w 6991350"/>
              <a:gd name="connsiteY3" fmla="*/ 1943100 h 6858000"/>
              <a:gd name="connsiteX0" fmla="*/ 0 w 6991350"/>
              <a:gd name="connsiteY0" fmla="*/ 1943100 h 6858000"/>
              <a:gd name="connsiteX1" fmla="*/ 6991350 w 6991350"/>
              <a:gd name="connsiteY1" fmla="*/ 0 h 6858000"/>
              <a:gd name="connsiteX2" fmla="*/ 5200650 w 6991350"/>
              <a:gd name="connsiteY2" fmla="*/ 6858000 h 6858000"/>
              <a:gd name="connsiteX3" fmla="*/ 0 w 6991350"/>
              <a:gd name="connsiteY3" fmla="*/ 1943100 h 6858000"/>
              <a:gd name="connsiteX0" fmla="*/ 0 w 6991350"/>
              <a:gd name="connsiteY0" fmla="*/ 1943100 h 6858000"/>
              <a:gd name="connsiteX1" fmla="*/ 6991350 w 6991350"/>
              <a:gd name="connsiteY1" fmla="*/ 0 h 6858000"/>
              <a:gd name="connsiteX2" fmla="*/ 5200650 w 6991350"/>
              <a:gd name="connsiteY2" fmla="*/ 6858000 h 6858000"/>
              <a:gd name="connsiteX3" fmla="*/ 0 w 6991350"/>
              <a:gd name="connsiteY3" fmla="*/ 1943100 h 6858000"/>
              <a:gd name="connsiteX0" fmla="*/ 0 w 6991350"/>
              <a:gd name="connsiteY0" fmla="*/ 1943100 h 6858000"/>
              <a:gd name="connsiteX1" fmla="*/ 6991350 w 6991350"/>
              <a:gd name="connsiteY1" fmla="*/ 0 h 6858000"/>
              <a:gd name="connsiteX2" fmla="*/ 5200650 w 6991350"/>
              <a:gd name="connsiteY2" fmla="*/ 6858000 h 6858000"/>
              <a:gd name="connsiteX3" fmla="*/ 0 w 6991350"/>
              <a:gd name="connsiteY3" fmla="*/ 1943100 h 6858000"/>
              <a:gd name="connsiteX0" fmla="*/ 0 w 6991350"/>
              <a:gd name="connsiteY0" fmla="*/ 1943100 h 6858000"/>
              <a:gd name="connsiteX1" fmla="*/ 6991350 w 6991350"/>
              <a:gd name="connsiteY1" fmla="*/ 0 h 6858000"/>
              <a:gd name="connsiteX2" fmla="*/ 5200650 w 6991350"/>
              <a:gd name="connsiteY2" fmla="*/ 6858000 h 6858000"/>
              <a:gd name="connsiteX3" fmla="*/ 0 w 6991350"/>
              <a:gd name="connsiteY3" fmla="*/ 1943100 h 6858000"/>
              <a:gd name="connsiteX0" fmla="*/ 0 w 6991350"/>
              <a:gd name="connsiteY0" fmla="*/ 1943100 h 6858000"/>
              <a:gd name="connsiteX1" fmla="*/ 6991350 w 6991350"/>
              <a:gd name="connsiteY1" fmla="*/ 0 h 6858000"/>
              <a:gd name="connsiteX2" fmla="*/ 5200650 w 6991350"/>
              <a:gd name="connsiteY2" fmla="*/ 6858000 h 6858000"/>
              <a:gd name="connsiteX3" fmla="*/ 0 w 6991350"/>
              <a:gd name="connsiteY3" fmla="*/ 1943100 h 6858000"/>
              <a:gd name="connsiteX0" fmla="*/ 0 w 6991350"/>
              <a:gd name="connsiteY0" fmla="*/ 1943100 h 6858000"/>
              <a:gd name="connsiteX1" fmla="*/ 6991350 w 6991350"/>
              <a:gd name="connsiteY1" fmla="*/ 0 h 6858000"/>
              <a:gd name="connsiteX2" fmla="*/ 5200650 w 6991350"/>
              <a:gd name="connsiteY2" fmla="*/ 6858000 h 6858000"/>
              <a:gd name="connsiteX3" fmla="*/ 0 w 6991350"/>
              <a:gd name="connsiteY3" fmla="*/ 1943100 h 6858000"/>
              <a:gd name="connsiteX0" fmla="*/ 0 w 6991350"/>
              <a:gd name="connsiteY0" fmla="*/ 1943100 h 6858000"/>
              <a:gd name="connsiteX1" fmla="*/ 6991350 w 6991350"/>
              <a:gd name="connsiteY1" fmla="*/ 0 h 6858000"/>
              <a:gd name="connsiteX2" fmla="*/ 5200650 w 6991350"/>
              <a:gd name="connsiteY2" fmla="*/ 6858000 h 6858000"/>
              <a:gd name="connsiteX3" fmla="*/ 0 w 6991350"/>
              <a:gd name="connsiteY3" fmla="*/ 1943100 h 6858000"/>
              <a:gd name="connsiteX0" fmla="*/ 0 w 6991350"/>
              <a:gd name="connsiteY0" fmla="*/ 1943100 h 6858000"/>
              <a:gd name="connsiteX1" fmla="*/ 6991350 w 6991350"/>
              <a:gd name="connsiteY1" fmla="*/ 0 h 6858000"/>
              <a:gd name="connsiteX2" fmla="*/ 5200650 w 6991350"/>
              <a:gd name="connsiteY2" fmla="*/ 6858000 h 6858000"/>
              <a:gd name="connsiteX3" fmla="*/ 0 w 6991350"/>
              <a:gd name="connsiteY3" fmla="*/ 1943100 h 6858000"/>
              <a:gd name="connsiteX0" fmla="*/ 0 w 6991350"/>
              <a:gd name="connsiteY0" fmla="*/ 1943100 h 6858000"/>
              <a:gd name="connsiteX1" fmla="*/ 6991350 w 6991350"/>
              <a:gd name="connsiteY1" fmla="*/ 0 h 6858000"/>
              <a:gd name="connsiteX2" fmla="*/ 5200650 w 6991350"/>
              <a:gd name="connsiteY2" fmla="*/ 6858000 h 6858000"/>
              <a:gd name="connsiteX3" fmla="*/ 0 w 6991350"/>
              <a:gd name="connsiteY3" fmla="*/ 1943100 h 6858000"/>
              <a:gd name="connsiteX0" fmla="*/ 0 w 6991350"/>
              <a:gd name="connsiteY0" fmla="*/ 1943100 h 6858000"/>
              <a:gd name="connsiteX1" fmla="*/ 6991350 w 6991350"/>
              <a:gd name="connsiteY1" fmla="*/ 0 h 6858000"/>
              <a:gd name="connsiteX2" fmla="*/ 5200650 w 6991350"/>
              <a:gd name="connsiteY2" fmla="*/ 6858000 h 6858000"/>
              <a:gd name="connsiteX3" fmla="*/ 0 w 6991350"/>
              <a:gd name="connsiteY3" fmla="*/ 1943100 h 6858000"/>
              <a:gd name="connsiteX0" fmla="*/ 0 w 6991350"/>
              <a:gd name="connsiteY0" fmla="*/ 1943100 h 6858000"/>
              <a:gd name="connsiteX1" fmla="*/ 6991350 w 6991350"/>
              <a:gd name="connsiteY1" fmla="*/ 0 h 6858000"/>
              <a:gd name="connsiteX2" fmla="*/ 5200650 w 6991350"/>
              <a:gd name="connsiteY2" fmla="*/ 6858000 h 6858000"/>
              <a:gd name="connsiteX3" fmla="*/ 0 w 6991350"/>
              <a:gd name="connsiteY3" fmla="*/ 1943100 h 6858000"/>
              <a:gd name="connsiteX0" fmla="*/ 0 w 6991350"/>
              <a:gd name="connsiteY0" fmla="*/ 1943100 h 6858000"/>
              <a:gd name="connsiteX1" fmla="*/ 6991350 w 6991350"/>
              <a:gd name="connsiteY1" fmla="*/ 0 h 6858000"/>
              <a:gd name="connsiteX2" fmla="*/ 5200650 w 6991350"/>
              <a:gd name="connsiteY2" fmla="*/ 6858000 h 6858000"/>
              <a:gd name="connsiteX3" fmla="*/ 0 w 6991350"/>
              <a:gd name="connsiteY3" fmla="*/ 1943100 h 6858000"/>
              <a:gd name="connsiteX0" fmla="*/ 0 w 6991350"/>
              <a:gd name="connsiteY0" fmla="*/ 1943100 h 6858000"/>
              <a:gd name="connsiteX1" fmla="*/ 6991350 w 6991350"/>
              <a:gd name="connsiteY1" fmla="*/ 0 h 6858000"/>
              <a:gd name="connsiteX2" fmla="*/ 5200650 w 6991350"/>
              <a:gd name="connsiteY2" fmla="*/ 6858000 h 6858000"/>
              <a:gd name="connsiteX3" fmla="*/ 0 w 6991350"/>
              <a:gd name="connsiteY3" fmla="*/ 1943100 h 6858000"/>
              <a:gd name="connsiteX0" fmla="*/ 0 w 6991350"/>
              <a:gd name="connsiteY0" fmla="*/ 1943100 h 6858000"/>
              <a:gd name="connsiteX1" fmla="*/ 6991350 w 6991350"/>
              <a:gd name="connsiteY1" fmla="*/ 0 h 6858000"/>
              <a:gd name="connsiteX2" fmla="*/ 5200650 w 6991350"/>
              <a:gd name="connsiteY2" fmla="*/ 6858000 h 6858000"/>
              <a:gd name="connsiteX3" fmla="*/ 0 w 6991350"/>
              <a:gd name="connsiteY3" fmla="*/ 1943100 h 6858000"/>
              <a:gd name="connsiteX0" fmla="*/ 0 w 6991350"/>
              <a:gd name="connsiteY0" fmla="*/ 1943100 h 6858000"/>
              <a:gd name="connsiteX1" fmla="*/ 6991350 w 6991350"/>
              <a:gd name="connsiteY1" fmla="*/ 0 h 6858000"/>
              <a:gd name="connsiteX2" fmla="*/ 5200650 w 6991350"/>
              <a:gd name="connsiteY2" fmla="*/ 6858000 h 6858000"/>
              <a:gd name="connsiteX3" fmla="*/ 0 w 6991350"/>
              <a:gd name="connsiteY3" fmla="*/ 1943100 h 6858000"/>
              <a:gd name="connsiteX0" fmla="*/ 0 w 6991350"/>
              <a:gd name="connsiteY0" fmla="*/ 1943100 h 6858000"/>
              <a:gd name="connsiteX1" fmla="*/ 6991350 w 6991350"/>
              <a:gd name="connsiteY1" fmla="*/ 0 h 6858000"/>
              <a:gd name="connsiteX2" fmla="*/ 5200650 w 6991350"/>
              <a:gd name="connsiteY2" fmla="*/ 6858000 h 6858000"/>
              <a:gd name="connsiteX3" fmla="*/ 0 w 6991350"/>
              <a:gd name="connsiteY3" fmla="*/ 1943100 h 6858000"/>
              <a:gd name="connsiteX0" fmla="*/ 0 w 6991350"/>
              <a:gd name="connsiteY0" fmla="*/ 1943100 h 6858000"/>
              <a:gd name="connsiteX1" fmla="*/ 6991350 w 6991350"/>
              <a:gd name="connsiteY1" fmla="*/ 0 h 6858000"/>
              <a:gd name="connsiteX2" fmla="*/ 5200650 w 6991350"/>
              <a:gd name="connsiteY2" fmla="*/ 6858000 h 6858000"/>
              <a:gd name="connsiteX3" fmla="*/ 0 w 6991350"/>
              <a:gd name="connsiteY3" fmla="*/ 1943100 h 6858000"/>
              <a:gd name="connsiteX0" fmla="*/ 0 w 6991350"/>
              <a:gd name="connsiteY0" fmla="*/ 1943100 h 6858000"/>
              <a:gd name="connsiteX1" fmla="*/ 6991350 w 6991350"/>
              <a:gd name="connsiteY1" fmla="*/ 0 h 6858000"/>
              <a:gd name="connsiteX2" fmla="*/ 5200650 w 6991350"/>
              <a:gd name="connsiteY2" fmla="*/ 6858000 h 6858000"/>
              <a:gd name="connsiteX3" fmla="*/ 0 w 6991350"/>
              <a:gd name="connsiteY3" fmla="*/ 1943100 h 6858000"/>
              <a:gd name="connsiteX0" fmla="*/ 0 w 6991350"/>
              <a:gd name="connsiteY0" fmla="*/ 1943100 h 6858000"/>
              <a:gd name="connsiteX1" fmla="*/ 6991350 w 6991350"/>
              <a:gd name="connsiteY1" fmla="*/ 0 h 6858000"/>
              <a:gd name="connsiteX2" fmla="*/ 5200650 w 6991350"/>
              <a:gd name="connsiteY2" fmla="*/ 6858000 h 6858000"/>
              <a:gd name="connsiteX3" fmla="*/ 0 w 6991350"/>
              <a:gd name="connsiteY3" fmla="*/ 1943100 h 6858000"/>
              <a:gd name="connsiteX0" fmla="*/ 0 w 6991350"/>
              <a:gd name="connsiteY0" fmla="*/ 1943100 h 6858000"/>
              <a:gd name="connsiteX1" fmla="*/ 6991350 w 6991350"/>
              <a:gd name="connsiteY1" fmla="*/ 0 h 6858000"/>
              <a:gd name="connsiteX2" fmla="*/ 5200650 w 6991350"/>
              <a:gd name="connsiteY2" fmla="*/ 6858000 h 6858000"/>
              <a:gd name="connsiteX3" fmla="*/ 0 w 6991350"/>
              <a:gd name="connsiteY3" fmla="*/ 1943100 h 6858000"/>
              <a:gd name="connsiteX0" fmla="*/ 0 w 6991350"/>
              <a:gd name="connsiteY0" fmla="*/ 1943100 h 6858000"/>
              <a:gd name="connsiteX1" fmla="*/ 6991350 w 6991350"/>
              <a:gd name="connsiteY1" fmla="*/ 0 h 6858000"/>
              <a:gd name="connsiteX2" fmla="*/ 5200650 w 6991350"/>
              <a:gd name="connsiteY2" fmla="*/ 6858000 h 6858000"/>
              <a:gd name="connsiteX3" fmla="*/ 0 w 6991350"/>
              <a:gd name="connsiteY3" fmla="*/ 1943100 h 6858000"/>
              <a:gd name="connsiteX0" fmla="*/ 0 w 6991350"/>
              <a:gd name="connsiteY0" fmla="*/ 1943100 h 6858000"/>
              <a:gd name="connsiteX1" fmla="*/ 6991350 w 6991350"/>
              <a:gd name="connsiteY1" fmla="*/ 0 h 6858000"/>
              <a:gd name="connsiteX2" fmla="*/ 5200650 w 6991350"/>
              <a:gd name="connsiteY2" fmla="*/ 6858000 h 6858000"/>
              <a:gd name="connsiteX3" fmla="*/ 0 w 6991350"/>
              <a:gd name="connsiteY3" fmla="*/ 1943100 h 6858000"/>
              <a:gd name="connsiteX0" fmla="*/ 0 w 6991350"/>
              <a:gd name="connsiteY0" fmla="*/ 1943100 h 6858000"/>
              <a:gd name="connsiteX1" fmla="*/ 6991350 w 6991350"/>
              <a:gd name="connsiteY1" fmla="*/ 0 h 6858000"/>
              <a:gd name="connsiteX2" fmla="*/ 5200650 w 6991350"/>
              <a:gd name="connsiteY2" fmla="*/ 6858000 h 6858000"/>
              <a:gd name="connsiteX3" fmla="*/ 0 w 6991350"/>
              <a:gd name="connsiteY3" fmla="*/ 1943100 h 6858000"/>
              <a:gd name="connsiteX0" fmla="*/ 0 w 6991350"/>
              <a:gd name="connsiteY0" fmla="*/ 1943100 h 6858000"/>
              <a:gd name="connsiteX1" fmla="*/ 6991350 w 6991350"/>
              <a:gd name="connsiteY1" fmla="*/ 0 h 6858000"/>
              <a:gd name="connsiteX2" fmla="*/ 5200650 w 6991350"/>
              <a:gd name="connsiteY2" fmla="*/ 6858000 h 6858000"/>
              <a:gd name="connsiteX3" fmla="*/ 0 w 6991350"/>
              <a:gd name="connsiteY3" fmla="*/ 1943100 h 6858000"/>
              <a:gd name="connsiteX0" fmla="*/ 0 w 7029450"/>
              <a:gd name="connsiteY0" fmla="*/ 1943100 h 6858000"/>
              <a:gd name="connsiteX1" fmla="*/ 7029450 w 7029450"/>
              <a:gd name="connsiteY1" fmla="*/ 0 h 6858000"/>
              <a:gd name="connsiteX2" fmla="*/ 5200650 w 7029450"/>
              <a:gd name="connsiteY2" fmla="*/ 6858000 h 6858000"/>
              <a:gd name="connsiteX3" fmla="*/ 0 w 7029450"/>
              <a:gd name="connsiteY3" fmla="*/ 1943100 h 6858000"/>
              <a:gd name="connsiteX0" fmla="*/ 0 w 7029450"/>
              <a:gd name="connsiteY0" fmla="*/ 1943100 h 6858000"/>
              <a:gd name="connsiteX1" fmla="*/ 7029450 w 7029450"/>
              <a:gd name="connsiteY1" fmla="*/ 0 h 6858000"/>
              <a:gd name="connsiteX2" fmla="*/ 5200650 w 7029450"/>
              <a:gd name="connsiteY2" fmla="*/ 6858000 h 6858000"/>
              <a:gd name="connsiteX3" fmla="*/ 0 w 7029450"/>
              <a:gd name="connsiteY3" fmla="*/ 1943100 h 6858000"/>
              <a:gd name="connsiteX0" fmla="*/ 0 w 7029450"/>
              <a:gd name="connsiteY0" fmla="*/ 1943100 h 6858000"/>
              <a:gd name="connsiteX1" fmla="*/ 7029450 w 7029450"/>
              <a:gd name="connsiteY1" fmla="*/ 0 h 6858000"/>
              <a:gd name="connsiteX2" fmla="*/ 5200650 w 7029450"/>
              <a:gd name="connsiteY2" fmla="*/ 6858000 h 6858000"/>
              <a:gd name="connsiteX3" fmla="*/ 0 w 7029450"/>
              <a:gd name="connsiteY3" fmla="*/ 1943100 h 6858000"/>
              <a:gd name="connsiteX0" fmla="*/ 0 w 7029450"/>
              <a:gd name="connsiteY0" fmla="*/ 1943100 h 6858000"/>
              <a:gd name="connsiteX1" fmla="*/ 7029450 w 7029450"/>
              <a:gd name="connsiteY1" fmla="*/ 0 h 6858000"/>
              <a:gd name="connsiteX2" fmla="*/ 5200650 w 7029450"/>
              <a:gd name="connsiteY2" fmla="*/ 6858000 h 6858000"/>
              <a:gd name="connsiteX3" fmla="*/ 0 w 7029450"/>
              <a:gd name="connsiteY3" fmla="*/ 1943100 h 6858000"/>
              <a:gd name="connsiteX0" fmla="*/ 0 w 7029450"/>
              <a:gd name="connsiteY0" fmla="*/ 1943100 h 6858000"/>
              <a:gd name="connsiteX1" fmla="*/ 7029450 w 7029450"/>
              <a:gd name="connsiteY1" fmla="*/ 0 h 6858000"/>
              <a:gd name="connsiteX2" fmla="*/ 5200650 w 7029450"/>
              <a:gd name="connsiteY2" fmla="*/ 6858000 h 6858000"/>
              <a:gd name="connsiteX3" fmla="*/ 0 w 7029450"/>
              <a:gd name="connsiteY3" fmla="*/ 1943100 h 6858000"/>
              <a:gd name="connsiteX0" fmla="*/ 0 w 7029450"/>
              <a:gd name="connsiteY0" fmla="*/ 1943100 h 6858000"/>
              <a:gd name="connsiteX1" fmla="*/ 7029450 w 7029450"/>
              <a:gd name="connsiteY1" fmla="*/ 0 h 6858000"/>
              <a:gd name="connsiteX2" fmla="*/ 5200650 w 7029450"/>
              <a:gd name="connsiteY2" fmla="*/ 6858000 h 6858000"/>
              <a:gd name="connsiteX3" fmla="*/ 0 w 7029450"/>
              <a:gd name="connsiteY3" fmla="*/ 1943100 h 6858000"/>
              <a:gd name="connsiteX0" fmla="*/ 0 w 7029450"/>
              <a:gd name="connsiteY0" fmla="*/ 1943100 h 6858000"/>
              <a:gd name="connsiteX1" fmla="*/ 7029450 w 7029450"/>
              <a:gd name="connsiteY1" fmla="*/ 0 h 6858000"/>
              <a:gd name="connsiteX2" fmla="*/ 5200650 w 7029450"/>
              <a:gd name="connsiteY2" fmla="*/ 6858000 h 6858000"/>
              <a:gd name="connsiteX3" fmla="*/ 0 w 7029450"/>
              <a:gd name="connsiteY3" fmla="*/ 1943100 h 6858000"/>
              <a:gd name="connsiteX0" fmla="*/ 0 w 7029450"/>
              <a:gd name="connsiteY0" fmla="*/ 1943100 h 6858000"/>
              <a:gd name="connsiteX1" fmla="*/ 7029450 w 7029450"/>
              <a:gd name="connsiteY1" fmla="*/ 0 h 6858000"/>
              <a:gd name="connsiteX2" fmla="*/ 5200650 w 7029450"/>
              <a:gd name="connsiteY2" fmla="*/ 6858000 h 6858000"/>
              <a:gd name="connsiteX3" fmla="*/ 0 w 7029450"/>
              <a:gd name="connsiteY3" fmla="*/ 1943100 h 6858000"/>
              <a:gd name="connsiteX0" fmla="*/ 0 w 7029450"/>
              <a:gd name="connsiteY0" fmla="*/ 1943100 h 6858000"/>
              <a:gd name="connsiteX1" fmla="*/ 7029450 w 7029450"/>
              <a:gd name="connsiteY1" fmla="*/ 0 h 6858000"/>
              <a:gd name="connsiteX2" fmla="*/ 5200650 w 7029450"/>
              <a:gd name="connsiteY2" fmla="*/ 6858000 h 6858000"/>
              <a:gd name="connsiteX3" fmla="*/ 0 w 7029450"/>
              <a:gd name="connsiteY3" fmla="*/ 19431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029450" h="6858000">
                <a:moveTo>
                  <a:pt x="0" y="1943100"/>
                </a:moveTo>
                <a:cubicBezTo>
                  <a:pt x="1606550" y="1257300"/>
                  <a:pt x="4356100" y="342900"/>
                  <a:pt x="7029450" y="0"/>
                </a:cubicBezTo>
                <a:cubicBezTo>
                  <a:pt x="5556250" y="2990850"/>
                  <a:pt x="5245100" y="5657850"/>
                  <a:pt x="5200650" y="6858000"/>
                </a:cubicBezTo>
                <a:cubicBezTo>
                  <a:pt x="2800350" y="3714750"/>
                  <a:pt x="1638300" y="3086100"/>
                  <a:pt x="0" y="1943100"/>
                </a:cubicBezTo>
                <a:close/>
              </a:path>
            </a:pathLst>
          </a:custGeom>
          <a:solidFill>
            <a:srgbClr val="EB5D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7E17FD1-62B9-2C4E-63AA-805843447511}"/>
              </a:ext>
            </a:extLst>
          </p:cNvPr>
          <p:cNvSpPr txBox="1"/>
          <p:nvPr userDrawn="1"/>
        </p:nvSpPr>
        <p:spPr>
          <a:xfrm>
            <a:off x="8378691" y="6354978"/>
            <a:ext cx="37498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solidFill>
                  <a:srgbClr val="6A238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www.midandsouthessex.ics.nhs.uk</a:t>
            </a:r>
          </a:p>
        </p:txBody>
      </p:sp>
    </p:spTree>
    <p:extLst>
      <p:ext uri="{BB962C8B-B14F-4D97-AF65-F5344CB8AC3E}">
        <p14:creationId xmlns:p14="http://schemas.microsoft.com/office/powerpoint/2010/main" val="170944835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eneral 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2">
            <a:extLst>
              <a:ext uri="{FF2B5EF4-FFF2-40B4-BE49-F238E27FC236}">
                <a16:creationId xmlns:a16="http://schemas.microsoft.com/office/drawing/2014/main" id="{C2593222-CBEA-48CA-E000-B7D86918C620}"/>
              </a:ext>
            </a:extLst>
          </p:cNvPr>
          <p:cNvSpPr/>
          <p:nvPr userDrawn="1"/>
        </p:nvSpPr>
        <p:spPr>
          <a:xfrm rot="4557172">
            <a:off x="-8934734" y="159469"/>
            <a:ext cx="13731999" cy="13397059"/>
          </a:xfrm>
          <a:custGeom>
            <a:avLst/>
            <a:gdLst>
              <a:gd name="connsiteX0" fmla="*/ 0 w 6991350"/>
              <a:gd name="connsiteY0" fmla="*/ 1943100 h 6858000"/>
              <a:gd name="connsiteX1" fmla="*/ 6991350 w 6991350"/>
              <a:gd name="connsiteY1" fmla="*/ 0 h 6858000"/>
              <a:gd name="connsiteX2" fmla="*/ 5200650 w 6991350"/>
              <a:gd name="connsiteY2" fmla="*/ 6858000 h 6858000"/>
              <a:gd name="connsiteX3" fmla="*/ 0 w 6991350"/>
              <a:gd name="connsiteY3" fmla="*/ 1943100 h 6858000"/>
              <a:gd name="connsiteX0" fmla="*/ 0 w 6991350"/>
              <a:gd name="connsiteY0" fmla="*/ 1943100 h 6858000"/>
              <a:gd name="connsiteX1" fmla="*/ 6991350 w 6991350"/>
              <a:gd name="connsiteY1" fmla="*/ 0 h 6858000"/>
              <a:gd name="connsiteX2" fmla="*/ 5200650 w 6991350"/>
              <a:gd name="connsiteY2" fmla="*/ 6858000 h 6858000"/>
              <a:gd name="connsiteX3" fmla="*/ 0 w 6991350"/>
              <a:gd name="connsiteY3" fmla="*/ 1943100 h 6858000"/>
              <a:gd name="connsiteX0" fmla="*/ 0 w 6991350"/>
              <a:gd name="connsiteY0" fmla="*/ 1943100 h 6858000"/>
              <a:gd name="connsiteX1" fmla="*/ 6991350 w 6991350"/>
              <a:gd name="connsiteY1" fmla="*/ 0 h 6858000"/>
              <a:gd name="connsiteX2" fmla="*/ 5200650 w 6991350"/>
              <a:gd name="connsiteY2" fmla="*/ 6858000 h 6858000"/>
              <a:gd name="connsiteX3" fmla="*/ 0 w 6991350"/>
              <a:gd name="connsiteY3" fmla="*/ 1943100 h 6858000"/>
              <a:gd name="connsiteX0" fmla="*/ 0 w 6991350"/>
              <a:gd name="connsiteY0" fmla="*/ 1943100 h 6858000"/>
              <a:gd name="connsiteX1" fmla="*/ 6991350 w 6991350"/>
              <a:gd name="connsiteY1" fmla="*/ 0 h 6858000"/>
              <a:gd name="connsiteX2" fmla="*/ 5200650 w 6991350"/>
              <a:gd name="connsiteY2" fmla="*/ 6858000 h 6858000"/>
              <a:gd name="connsiteX3" fmla="*/ 0 w 6991350"/>
              <a:gd name="connsiteY3" fmla="*/ 1943100 h 6858000"/>
              <a:gd name="connsiteX0" fmla="*/ 0 w 6991350"/>
              <a:gd name="connsiteY0" fmla="*/ 1943100 h 6858000"/>
              <a:gd name="connsiteX1" fmla="*/ 6991350 w 6991350"/>
              <a:gd name="connsiteY1" fmla="*/ 0 h 6858000"/>
              <a:gd name="connsiteX2" fmla="*/ 5200650 w 6991350"/>
              <a:gd name="connsiteY2" fmla="*/ 6858000 h 6858000"/>
              <a:gd name="connsiteX3" fmla="*/ 0 w 6991350"/>
              <a:gd name="connsiteY3" fmla="*/ 1943100 h 6858000"/>
              <a:gd name="connsiteX0" fmla="*/ 0 w 6991350"/>
              <a:gd name="connsiteY0" fmla="*/ 1943100 h 6858000"/>
              <a:gd name="connsiteX1" fmla="*/ 6991350 w 6991350"/>
              <a:gd name="connsiteY1" fmla="*/ 0 h 6858000"/>
              <a:gd name="connsiteX2" fmla="*/ 5200650 w 6991350"/>
              <a:gd name="connsiteY2" fmla="*/ 6858000 h 6858000"/>
              <a:gd name="connsiteX3" fmla="*/ 0 w 6991350"/>
              <a:gd name="connsiteY3" fmla="*/ 1943100 h 6858000"/>
              <a:gd name="connsiteX0" fmla="*/ 0 w 6991350"/>
              <a:gd name="connsiteY0" fmla="*/ 1943100 h 6858000"/>
              <a:gd name="connsiteX1" fmla="*/ 6991350 w 6991350"/>
              <a:gd name="connsiteY1" fmla="*/ 0 h 6858000"/>
              <a:gd name="connsiteX2" fmla="*/ 5200650 w 6991350"/>
              <a:gd name="connsiteY2" fmla="*/ 6858000 h 6858000"/>
              <a:gd name="connsiteX3" fmla="*/ 0 w 6991350"/>
              <a:gd name="connsiteY3" fmla="*/ 1943100 h 6858000"/>
              <a:gd name="connsiteX0" fmla="*/ 0 w 6991350"/>
              <a:gd name="connsiteY0" fmla="*/ 1943100 h 6858000"/>
              <a:gd name="connsiteX1" fmla="*/ 6991350 w 6991350"/>
              <a:gd name="connsiteY1" fmla="*/ 0 h 6858000"/>
              <a:gd name="connsiteX2" fmla="*/ 5200650 w 6991350"/>
              <a:gd name="connsiteY2" fmla="*/ 6858000 h 6858000"/>
              <a:gd name="connsiteX3" fmla="*/ 0 w 6991350"/>
              <a:gd name="connsiteY3" fmla="*/ 1943100 h 6858000"/>
              <a:gd name="connsiteX0" fmla="*/ 0 w 6991350"/>
              <a:gd name="connsiteY0" fmla="*/ 1943100 h 6858000"/>
              <a:gd name="connsiteX1" fmla="*/ 6991350 w 6991350"/>
              <a:gd name="connsiteY1" fmla="*/ 0 h 6858000"/>
              <a:gd name="connsiteX2" fmla="*/ 5200650 w 6991350"/>
              <a:gd name="connsiteY2" fmla="*/ 6858000 h 6858000"/>
              <a:gd name="connsiteX3" fmla="*/ 0 w 6991350"/>
              <a:gd name="connsiteY3" fmla="*/ 1943100 h 6858000"/>
              <a:gd name="connsiteX0" fmla="*/ 0 w 6991350"/>
              <a:gd name="connsiteY0" fmla="*/ 1943100 h 6858000"/>
              <a:gd name="connsiteX1" fmla="*/ 6991350 w 6991350"/>
              <a:gd name="connsiteY1" fmla="*/ 0 h 6858000"/>
              <a:gd name="connsiteX2" fmla="*/ 5200650 w 6991350"/>
              <a:gd name="connsiteY2" fmla="*/ 6858000 h 6858000"/>
              <a:gd name="connsiteX3" fmla="*/ 0 w 6991350"/>
              <a:gd name="connsiteY3" fmla="*/ 1943100 h 6858000"/>
              <a:gd name="connsiteX0" fmla="*/ 0 w 6991350"/>
              <a:gd name="connsiteY0" fmla="*/ 1943100 h 6858000"/>
              <a:gd name="connsiteX1" fmla="*/ 6991350 w 6991350"/>
              <a:gd name="connsiteY1" fmla="*/ 0 h 6858000"/>
              <a:gd name="connsiteX2" fmla="*/ 5200650 w 6991350"/>
              <a:gd name="connsiteY2" fmla="*/ 6858000 h 6858000"/>
              <a:gd name="connsiteX3" fmla="*/ 0 w 6991350"/>
              <a:gd name="connsiteY3" fmla="*/ 1943100 h 6858000"/>
              <a:gd name="connsiteX0" fmla="*/ 0 w 6991350"/>
              <a:gd name="connsiteY0" fmla="*/ 1943100 h 6858000"/>
              <a:gd name="connsiteX1" fmla="*/ 6991350 w 6991350"/>
              <a:gd name="connsiteY1" fmla="*/ 0 h 6858000"/>
              <a:gd name="connsiteX2" fmla="*/ 5200650 w 6991350"/>
              <a:gd name="connsiteY2" fmla="*/ 6858000 h 6858000"/>
              <a:gd name="connsiteX3" fmla="*/ 0 w 6991350"/>
              <a:gd name="connsiteY3" fmla="*/ 1943100 h 6858000"/>
              <a:gd name="connsiteX0" fmla="*/ 0 w 6991350"/>
              <a:gd name="connsiteY0" fmla="*/ 1943100 h 6858000"/>
              <a:gd name="connsiteX1" fmla="*/ 6991350 w 6991350"/>
              <a:gd name="connsiteY1" fmla="*/ 0 h 6858000"/>
              <a:gd name="connsiteX2" fmla="*/ 5200650 w 6991350"/>
              <a:gd name="connsiteY2" fmla="*/ 6858000 h 6858000"/>
              <a:gd name="connsiteX3" fmla="*/ 0 w 6991350"/>
              <a:gd name="connsiteY3" fmla="*/ 1943100 h 6858000"/>
              <a:gd name="connsiteX0" fmla="*/ 0 w 6991350"/>
              <a:gd name="connsiteY0" fmla="*/ 1943100 h 6858000"/>
              <a:gd name="connsiteX1" fmla="*/ 6991350 w 6991350"/>
              <a:gd name="connsiteY1" fmla="*/ 0 h 6858000"/>
              <a:gd name="connsiteX2" fmla="*/ 5200650 w 6991350"/>
              <a:gd name="connsiteY2" fmla="*/ 6858000 h 6858000"/>
              <a:gd name="connsiteX3" fmla="*/ 0 w 6991350"/>
              <a:gd name="connsiteY3" fmla="*/ 1943100 h 6858000"/>
              <a:gd name="connsiteX0" fmla="*/ 0 w 6991350"/>
              <a:gd name="connsiteY0" fmla="*/ 1943100 h 6858000"/>
              <a:gd name="connsiteX1" fmla="*/ 6991350 w 6991350"/>
              <a:gd name="connsiteY1" fmla="*/ 0 h 6858000"/>
              <a:gd name="connsiteX2" fmla="*/ 5200650 w 6991350"/>
              <a:gd name="connsiteY2" fmla="*/ 6858000 h 6858000"/>
              <a:gd name="connsiteX3" fmla="*/ 0 w 6991350"/>
              <a:gd name="connsiteY3" fmla="*/ 1943100 h 6858000"/>
              <a:gd name="connsiteX0" fmla="*/ 0 w 6991350"/>
              <a:gd name="connsiteY0" fmla="*/ 1943100 h 6858000"/>
              <a:gd name="connsiteX1" fmla="*/ 6991350 w 6991350"/>
              <a:gd name="connsiteY1" fmla="*/ 0 h 6858000"/>
              <a:gd name="connsiteX2" fmla="*/ 5200650 w 6991350"/>
              <a:gd name="connsiteY2" fmla="*/ 6858000 h 6858000"/>
              <a:gd name="connsiteX3" fmla="*/ 0 w 6991350"/>
              <a:gd name="connsiteY3" fmla="*/ 1943100 h 6858000"/>
              <a:gd name="connsiteX0" fmla="*/ 0 w 6991350"/>
              <a:gd name="connsiteY0" fmla="*/ 1943100 h 6858000"/>
              <a:gd name="connsiteX1" fmla="*/ 6991350 w 6991350"/>
              <a:gd name="connsiteY1" fmla="*/ 0 h 6858000"/>
              <a:gd name="connsiteX2" fmla="*/ 5200650 w 6991350"/>
              <a:gd name="connsiteY2" fmla="*/ 6858000 h 6858000"/>
              <a:gd name="connsiteX3" fmla="*/ 0 w 6991350"/>
              <a:gd name="connsiteY3" fmla="*/ 1943100 h 6858000"/>
              <a:gd name="connsiteX0" fmla="*/ 0 w 6991350"/>
              <a:gd name="connsiteY0" fmla="*/ 1943100 h 6858000"/>
              <a:gd name="connsiteX1" fmla="*/ 6991350 w 6991350"/>
              <a:gd name="connsiteY1" fmla="*/ 0 h 6858000"/>
              <a:gd name="connsiteX2" fmla="*/ 5200650 w 6991350"/>
              <a:gd name="connsiteY2" fmla="*/ 6858000 h 6858000"/>
              <a:gd name="connsiteX3" fmla="*/ 0 w 6991350"/>
              <a:gd name="connsiteY3" fmla="*/ 1943100 h 6858000"/>
              <a:gd name="connsiteX0" fmla="*/ 0 w 6991350"/>
              <a:gd name="connsiteY0" fmla="*/ 1943100 h 6858000"/>
              <a:gd name="connsiteX1" fmla="*/ 6991350 w 6991350"/>
              <a:gd name="connsiteY1" fmla="*/ 0 h 6858000"/>
              <a:gd name="connsiteX2" fmla="*/ 5200650 w 6991350"/>
              <a:gd name="connsiteY2" fmla="*/ 6858000 h 6858000"/>
              <a:gd name="connsiteX3" fmla="*/ 0 w 6991350"/>
              <a:gd name="connsiteY3" fmla="*/ 1943100 h 6858000"/>
              <a:gd name="connsiteX0" fmla="*/ 0 w 6991350"/>
              <a:gd name="connsiteY0" fmla="*/ 1943100 h 6858000"/>
              <a:gd name="connsiteX1" fmla="*/ 6991350 w 6991350"/>
              <a:gd name="connsiteY1" fmla="*/ 0 h 6858000"/>
              <a:gd name="connsiteX2" fmla="*/ 5200650 w 6991350"/>
              <a:gd name="connsiteY2" fmla="*/ 6858000 h 6858000"/>
              <a:gd name="connsiteX3" fmla="*/ 0 w 6991350"/>
              <a:gd name="connsiteY3" fmla="*/ 1943100 h 6858000"/>
              <a:gd name="connsiteX0" fmla="*/ 0 w 6991350"/>
              <a:gd name="connsiteY0" fmla="*/ 1943100 h 6858000"/>
              <a:gd name="connsiteX1" fmla="*/ 6991350 w 6991350"/>
              <a:gd name="connsiteY1" fmla="*/ 0 h 6858000"/>
              <a:gd name="connsiteX2" fmla="*/ 5200650 w 6991350"/>
              <a:gd name="connsiteY2" fmla="*/ 6858000 h 6858000"/>
              <a:gd name="connsiteX3" fmla="*/ 0 w 6991350"/>
              <a:gd name="connsiteY3" fmla="*/ 1943100 h 6858000"/>
              <a:gd name="connsiteX0" fmla="*/ 0 w 6991350"/>
              <a:gd name="connsiteY0" fmla="*/ 1943100 h 6858000"/>
              <a:gd name="connsiteX1" fmla="*/ 6991350 w 6991350"/>
              <a:gd name="connsiteY1" fmla="*/ 0 h 6858000"/>
              <a:gd name="connsiteX2" fmla="*/ 5200650 w 6991350"/>
              <a:gd name="connsiteY2" fmla="*/ 6858000 h 6858000"/>
              <a:gd name="connsiteX3" fmla="*/ 0 w 6991350"/>
              <a:gd name="connsiteY3" fmla="*/ 1943100 h 6858000"/>
              <a:gd name="connsiteX0" fmla="*/ 0 w 6991350"/>
              <a:gd name="connsiteY0" fmla="*/ 1943100 h 6858000"/>
              <a:gd name="connsiteX1" fmla="*/ 6991350 w 6991350"/>
              <a:gd name="connsiteY1" fmla="*/ 0 h 6858000"/>
              <a:gd name="connsiteX2" fmla="*/ 5200650 w 6991350"/>
              <a:gd name="connsiteY2" fmla="*/ 6858000 h 6858000"/>
              <a:gd name="connsiteX3" fmla="*/ 0 w 6991350"/>
              <a:gd name="connsiteY3" fmla="*/ 1943100 h 6858000"/>
              <a:gd name="connsiteX0" fmla="*/ 0 w 6991350"/>
              <a:gd name="connsiteY0" fmla="*/ 1943100 h 6858000"/>
              <a:gd name="connsiteX1" fmla="*/ 6991350 w 6991350"/>
              <a:gd name="connsiteY1" fmla="*/ 0 h 6858000"/>
              <a:gd name="connsiteX2" fmla="*/ 5200650 w 6991350"/>
              <a:gd name="connsiteY2" fmla="*/ 6858000 h 6858000"/>
              <a:gd name="connsiteX3" fmla="*/ 0 w 6991350"/>
              <a:gd name="connsiteY3" fmla="*/ 1943100 h 6858000"/>
              <a:gd name="connsiteX0" fmla="*/ 0 w 6991350"/>
              <a:gd name="connsiteY0" fmla="*/ 1943100 h 6858000"/>
              <a:gd name="connsiteX1" fmla="*/ 6991350 w 6991350"/>
              <a:gd name="connsiteY1" fmla="*/ 0 h 6858000"/>
              <a:gd name="connsiteX2" fmla="*/ 5200650 w 6991350"/>
              <a:gd name="connsiteY2" fmla="*/ 6858000 h 6858000"/>
              <a:gd name="connsiteX3" fmla="*/ 0 w 6991350"/>
              <a:gd name="connsiteY3" fmla="*/ 1943100 h 6858000"/>
              <a:gd name="connsiteX0" fmla="*/ 0 w 6991350"/>
              <a:gd name="connsiteY0" fmla="*/ 1943100 h 6858000"/>
              <a:gd name="connsiteX1" fmla="*/ 6991350 w 6991350"/>
              <a:gd name="connsiteY1" fmla="*/ 0 h 6858000"/>
              <a:gd name="connsiteX2" fmla="*/ 5200650 w 6991350"/>
              <a:gd name="connsiteY2" fmla="*/ 6858000 h 6858000"/>
              <a:gd name="connsiteX3" fmla="*/ 0 w 6991350"/>
              <a:gd name="connsiteY3" fmla="*/ 1943100 h 6858000"/>
              <a:gd name="connsiteX0" fmla="*/ 0 w 6991350"/>
              <a:gd name="connsiteY0" fmla="*/ 1943100 h 6858000"/>
              <a:gd name="connsiteX1" fmla="*/ 6991350 w 6991350"/>
              <a:gd name="connsiteY1" fmla="*/ 0 h 6858000"/>
              <a:gd name="connsiteX2" fmla="*/ 5200650 w 6991350"/>
              <a:gd name="connsiteY2" fmla="*/ 6858000 h 6858000"/>
              <a:gd name="connsiteX3" fmla="*/ 0 w 6991350"/>
              <a:gd name="connsiteY3" fmla="*/ 1943100 h 6858000"/>
              <a:gd name="connsiteX0" fmla="*/ 0 w 7029450"/>
              <a:gd name="connsiteY0" fmla="*/ 1943100 h 6858000"/>
              <a:gd name="connsiteX1" fmla="*/ 7029450 w 7029450"/>
              <a:gd name="connsiteY1" fmla="*/ 0 h 6858000"/>
              <a:gd name="connsiteX2" fmla="*/ 5200650 w 7029450"/>
              <a:gd name="connsiteY2" fmla="*/ 6858000 h 6858000"/>
              <a:gd name="connsiteX3" fmla="*/ 0 w 7029450"/>
              <a:gd name="connsiteY3" fmla="*/ 1943100 h 6858000"/>
              <a:gd name="connsiteX0" fmla="*/ 0 w 7029450"/>
              <a:gd name="connsiteY0" fmla="*/ 1943100 h 6858000"/>
              <a:gd name="connsiteX1" fmla="*/ 7029450 w 7029450"/>
              <a:gd name="connsiteY1" fmla="*/ 0 h 6858000"/>
              <a:gd name="connsiteX2" fmla="*/ 5200650 w 7029450"/>
              <a:gd name="connsiteY2" fmla="*/ 6858000 h 6858000"/>
              <a:gd name="connsiteX3" fmla="*/ 0 w 7029450"/>
              <a:gd name="connsiteY3" fmla="*/ 1943100 h 6858000"/>
              <a:gd name="connsiteX0" fmla="*/ 0 w 7029450"/>
              <a:gd name="connsiteY0" fmla="*/ 1943100 h 6858000"/>
              <a:gd name="connsiteX1" fmla="*/ 7029450 w 7029450"/>
              <a:gd name="connsiteY1" fmla="*/ 0 h 6858000"/>
              <a:gd name="connsiteX2" fmla="*/ 5200650 w 7029450"/>
              <a:gd name="connsiteY2" fmla="*/ 6858000 h 6858000"/>
              <a:gd name="connsiteX3" fmla="*/ 0 w 7029450"/>
              <a:gd name="connsiteY3" fmla="*/ 1943100 h 6858000"/>
              <a:gd name="connsiteX0" fmla="*/ 0 w 7029450"/>
              <a:gd name="connsiteY0" fmla="*/ 1943100 h 6858000"/>
              <a:gd name="connsiteX1" fmla="*/ 7029450 w 7029450"/>
              <a:gd name="connsiteY1" fmla="*/ 0 h 6858000"/>
              <a:gd name="connsiteX2" fmla="*/ 5200650 w 7029450"/>
              <a:gd name="connsiteY2" fmla="*/ 6858000 h 6858000"/>
              <a:gd name="connsiteX3" fmla="*/ 0 w 7029450"/>
              <a:gd name="connsiteY3" fmla="*/ 1943100 h 6858000"/>
              <a:gd name="connsiteX0" fmla="*/ 0 w 7029450"/>
              <a:gd name="connsiteY0" fmla="*/ 1943100 h 6858000"/>
              <a:gd name="connsiteX1" fmla="*/ 7029450 w 7029450"/>
              <a:gd name="connsiteY1" fmla="*/ 0 h 6858000"/>
              <a:gd name="connsiteX2" fmla="*/ 5200650 w 7029450"/>
              <a:gd name="connsiteY2" fmla="*/ 6858000 h 6858000"/>
              <a:gd name="connsiteX3" fmla="*/ 0 w 7029450"/>
              <a:gd name="connsiteY3" fmla="*/ 1943100 h 6858000"/>
              <a:gd name="connsiteX0" fmla="*/ 0 w 7029450"/>
              <a:gd name="connsiteY0" fmla="*/ 1943100 h 6858000"/>
              <a:gd name="connsiteX1" fmla="*/ 7029450 w 7029450"/>
              <a:gd name="connsiteY1" fmla="*/ 0 h 6858000"/>
              <a:gd name="connsiteX2" fmla="*/ 5200650 w 7029450"/>
              <a:gd name="connsiteY2" fmla="*/ 6858000 h 6858000"/>
              <a:gd name="connsiteX3" fmla="*/ 0 w 7029450"/>
              <a:gd name="connsiteY3" fmla="*/ 1943100 h 6858000"/>
              <a:gd name="connsiteX0" fmla="*/ 0 w 7029450"/>
              <a:gd name="connsiteY0" fmla="*/ 1943100 h 6858000"/>
              <a:gd name="connsiteX1" fmla="*/ 7029450 w 7029450"/>
              <a:gd name="connsiteY1" fmla="*/ 0 h 6858000"/>
              <a:gd name="connsiteX2" fmla="*/ 5200650 w 7029450"/>
              <a:gd name="connsiteY2" fmla="*/ 6858000 h 6858000"/>
              <a:gd name="connsiteX3" fmla="*/ 0 w 7029450"/>
              <a:gd name="connsiteY3" fmla="*/ 1943100 h 6858000"/>
              <a:gd name="connsiteX0" fmla="*/ 0 w 7029450"/>
              <a:gd name="connsiteY0" fmla="*/ 1943100 h 6858000"/>
              <a:gd name="connsiteX1" fmla="*/ 7029450 w 7029450"/>
              <a:gd name="connsiteY1" fmla="*/ 0 h 6858000"/>
              <a:gd name="connsiteX2" fmla="*/ 5200650 w 7029450"/>
              <a:gd name="connsiteY2" fmla="*/ 6858000 h 6858000"/>
              <a:gd name="connsiteX3" fmla="*/ 0 w 7029450"/>
              <a:gd name="connsiteY3" fmla="*/ 1943100 h 6858000"/>
              <a:gd name="connsiteX0" fmla="*/ 0 w 7029450"/>
              <a:gd name="connsiteY0" fmla="*/ 1943100 h 6858000"/>
              <a:gd name="connsiteX1" fmla="*/ 7029450 w 7029450"/>
              <a:gd name="connsiteY1" fmla="*/ 0 h 6858000"/>
              <a:gd name="connsiteX2" fmla="*/ 5200650 w 7029450"/>
              <a:gd name="connsiteY2" fmla="*/ 6858000 h 6858000"/>
              <a:gd name="connsiteX3" fmla="*/ 0 w 7029450"/>
              <a:gd name="connsiteY3" fmla="*/ 19431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029450" h="6858000">
                <a:moveTo>
                  <a:pt x="0" y="1943100"/>
                </a:moveTo>
                <a:cubicBezTo>
                  <a:pt x="1606550" y="1257300"/>
                  <a:pt x="4356100" y="342900"/>
                  <a:pt x="7029450" y="0"/>
                </a:cubicBezTo>
                <a:cubicBezTo>
                  <a:pt x="5556250" y="2990850"/>
                  <a:pt x="5245100" y="5657850"/>
                  <a:pt x="5200650" y="6858000"/>
                </a:cubicBezTo>
                <a:cubicBezTo>
                  <a:pt x="2800350" y="3714750"/>
                  <a:pt x="1638300" y="3086100"/>
                  <a:pt x="0" y="1943100"/>
                </a:cubicBezTo>
                <a:close/>
              </a:path>
            </a:pathLst>
          </a:custGeom>
          <a:solidFill>
            <a:srgbClr val="6A238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dirty="0"/>
          </a:p>
        </p:txBody>
      </p:sp>
      <p:sp>
        <p:nvSpPr>
          <p:cNvPr id="4" name="Freeform 3">
            <a:extLst>
              <a:ext uri="{FF2B5EF4-FFF2-40B4-BE49-F238E27FC236}">
                <a16:creationId xmlns:a16="http://schemas.microsoft.com/office/drawing/2014/main" id="{4F19662A-B0AC-2154-C367-3A7B54A79F09}"/>
              </a:ext>
            </a:extLst>
          </p:cNvPr>
          <p:cNvSpPr>
            <a:spLocks noChangeAspect="1"/>
          </p:cNvSpPr>
          <p:nvPr userDrawn="1"/>
        </p:nvSpPr>
        <p:spPr>
          <a:xfrm rot="14007211">
            <a:off x="1166575" y="3741194"/>
            <a:ext cx="2934882" cy="2863297"/>
          </a:xfrm>
          <a:custGeom>
            <a:avLst/>
            <a:gdLst>
              <a:gd name="connsiteX0" fmla="*/ 0 w 6991350"/>
              <a:gd name="connsiteY0" fmla="*/ 1943100 h 6858000"/>
              <a:gd name="connsiteX1" fmla="*/ 6991350 w 6991350"/>
              <a:gd name="connsiteY1" fmla="*/ 0 h 6858000"/>
              <a:gd name="connsiteX2" fmla="*/ 5200650 w 6991350"/>
              <a:gd name="connsiteY2" fmla="*/ 6858000 h 6858000"/>
              <a:gd name="connsiteX3" fmla="*/ 0 w 6991350"/>
              <a:gd name="connsiteY3" fmla="*/ 1943100 h 6858000"/>
              <a:gd name="connsiteX0" fmla="*/ 0 w 6991350"/>
              <a:gd name="connsiteY0" fmla="*/ 1943100 h 6858000"/>
              <a:gd name="connsiteX1" fmla="*/ 6991350 w 6991350"/>
              <a:gd name="connsiteY1" fmla="*/ 0 h 6858000"/>
              <a:gd name="connsiteX2" fmla="*/ 5200650 w 6991350"/>
              <a:gd name="connsiteY2" fmla="*/ 6858000 h 6858000"/>
              <a:gd name="connsiteX3" fmla="*/ 0 w 6991350"/>
              <a:gd name="connsiteY3" fmla="*/ 1943100 h 6858000"/>
              <a:gd name="connsiteX0" fmla="*/ 0 w 6991350"/>
              <a:gd name="connsiteY0" fmla="*/ 1943100 h 6858000"/>
              <a:gd name="connsiteX1" fmla="*/ 6991350 w 6991350"/>
              <a:gd name="connsiteY1" fmla="*/ 0 h 6858000"/>
              <a:gd name="connsiteX2" fmla="*/ 5200650 w 6991350"/>
              <a:gd name="connsiteY2" fmla="*/ 6858000 h 6858000"/>
              <a:gd name="connsiteX3" fmla="*/ 0 w 6991350"/>
              <a:gd name="connsiteY3" fmla="*/ 1943100 h 6858000"/>
              <a:gd name="connsiteX0" fmla="*/ 0 w 6991350"/>
              <a:gd name="connsiteY0" fmla="*/ 1943100 h 6858000"/>
              <a:gd name="connsiteX1" fmla="*/ 6991350 w 6991350"/>
              <a:gd name="connsiteY1" fmla="*/ 0 h 6858000"/>
              <a:gd name="connsiteX2" fmla="*/ 5200650 w 6991350"/>
              <a:gd name="connsiteY2" fmla="*/ 6858000 h 6858000"/>
              <a:gd name="connsiteX3" fmla="*/ 0 w 6991350"/>
              <a:gd name="connsiteY3" fmla="*/ 1943100 h 6858000"/>
              <a:gd name="connsiteX0" fmla="*/ 0 w 6991350"/>
              <a:gd name="connsiteY0" fmla="*/ 1943100 h 6858000"/>
              <a:gd name="connsiteX1" fmla="*/ 6991350 w 6991350"/>
              <a:gd name="connsiteY1" fmla="*/ 0 h 6858000"/>
              <a:gd name="connsiteX2" fmla="*/ 5200650 w 6991350"/>
              <a:gd name="connsiteY2" fmla="*/ 6858000 h 6858000"/>
              <a:gd name="connsiteX3" fmla="*/ 0 w 6991350"/>
              <a:gd name="connsiteY3" fmla="*/ 1943100 h 6858000"/>
              <a:gd name="connsiteX0" fmla="*/ 0 w 6991350"/>
              <a:gd name="connsiteY0" fmla="*/ 1943100 h 6858000"/>
              <a:gd name="connsiteX1" fmla="*/ 6991350 w 6991350"/>
              <a:gd name="connsiteY1" fmla="*/ 0 h 6858000"/>
              <a:gd name="connsiteX2" fmla="*/ 5200650 w 6991350"/>
              <a:gd name="connsiteY2" fmla="*/ 6858000 h 6858000"/>
              <a:gd name="connsiteX3" fmla="*/ 0 w 6991350"/>
              <a:gd name="connsiteY3" fmla="*/ 1943100 h 6858000"/>
              <a:gd name="connsiteX0" fmla="*/ 0 w 6991350"/>
              <a:gd name="connsiteY0" fmla="*/ 1943100 h 6858000"/>
              <a:gd name="connsiteX1" fmla="*/ 6991350 w 6991350"/>
              <a:gd name="connsiteY1" fmla="*/ 0 h 6858000"/>
              <a:gd name="connsiteX2" fmla="*/ 5200650 w 6991350"/>
              <a:gd name="connsiteY2" fmla="*/ 6858000 h 6858000"/>
              <a:gd name="connsiteX3" fmla="*/ 0 w 6991350"/>
              <a:gd name="connsiteY3" fmla="*/ 1943100 h 6858000"/>
              <a:gd name="connsiteX0" fmla="*/ 0 w 6991350"/>
              <a:gd name="connsiteY0" fmla="*/ 1943100 h 6858000"/>
              <a:gd name="connsiteX1" fmla="*/ 6991350 w 6991350"/>
              <a:gd name="connsiteY1" fmla="*/ 0 h 6858000"/>
              <a:gd name="connsiteX2" fmla="*/ 5200650 w 6991350"/>
              <a:gd name="connsiteY2" fmla="*/ 6858000 h 6858000"/>
              <a:gd name="connsiteX3" fmla="*/ 0 w 6991350"/>
              <a:gd name="connsiteY3" fmla="*/ 1943100 h 6858000"/>
              <a:gd name="connsiteX0" fmla="*/ 0 w 6991350"/>
              <a:gd name="connsiteY0" fmla="*/ 1943100 h 6858000"/>
              <a:gd name="connsiteX1" fmla="*/ 6991350 w 6991350"/>
              <a:gd name="connsiteY1" fmla="*/ 0 h 6858000"/>
              <a:gd name="connsiteX2" fmla="*/ 5200650 w 6991350"/>
              <a:gd name="connsiteY2" fmla="*/ 6858000 h 6858000"/>
              <a:gd name="connsiteX3" fmla="*/ 0 w 6991350"/>
              <a:gd name="connsiteY3" fmla="*/ 1943100 h 6858000"/>
              <a:gd name="connsiteX0" fmla="*/ 0 w 6991350"/>
              <a:gd name="connsiteY0" fmla="*/ 1943100 h 6858000"/>
              <a:gd name="connsiteX1" fmla="*/ 6991350 w 6991350"/>
              <a:gd name="connsiteY1" fmla="*/ 0 h 6858000"/>
              <a:gd name="connsiteX2" fmla="*/ 5200650 w 6991350"/>
              <a:gd name="connsiteY2" fmla="*/ 6858000 h 6858000"/>
              <a:gd name="connsiteX3" fmla="*/ 0 w 6991350"/>
              <a:gd name="connsiteY3" fmla="*/ 1943100 h 6858000"/>
              <a:gd name="connsiteX0" fmla="*/ 0 w 6991350"/>
              <a:gd name="connsiteY0" fmla="*/ 1943100 h 6858000"/>
              <a:gd name="connsiteX1" fmla="*/ 6991350 w 6991350"/>
              <a:gd name="connsiteY1" fmla="*/ 0 h 6858000"/>
              <a:gd name="connsiteX2" fmla="*/ 5200650 w 6991350"/>
              <a:gd name="connsiteY2" fmla="*/ 6858000 h 6858000"/>
              <a:gd name="connsiteX3" fmla="*/ 0 w 6991350"/>
              <a:gd name="connsiteY3" fmla="*/ 1943100 h 6858000"/>
              <a:gd name="connsiteX0" fmla="*/ 0 w 6991350"/>
              <a:gd name="connsiteY0" fmla="*/ 1943100 h 6858000"/>
              <a:gd name="connsiteX1" fmla="*/ 6991350 w 6991350"/>
              <a:gd name="connsiteY1" fmla="*/ 0 h 6858000"/>
              <a:gd name="connsiteX2" fmla="*/ 5200650 w 6991350"/>
              <a:gd name="connsiteY2" fmla="*/ 6858000 h 6858000"/>
              <a:gd name="connsiteX3" fmla="*/ 0 w 6991350"/>
              <a:gd name="connsiteY3" fmla="*/ 1943100 h 6858000"/>
              <a:gd name="connsiteX0" fmla="*/ 0 w 6991350"/>
              <a:gd name="connsiteY0" fmla="*/ 1943100 h 6858000"/>
              <a:gd name="connsiteX1" fmla="*/ 6991350 w 6991350"/>
              <a:gd name="connsiteY1" fmla="*/ 0 h 6858000"/>
              <a:gd name="connsiteX2" fmla="*/ 5200650 w 6991350"/>
              <a:gd name="connsiteY2" fmla="*/ 6858000 h 6858000"/>
              <a:gd name="connsiteX3" fmla="*/ 0 w 6991350"/>
              <a:gd name="connsiteY3" fmla="*/ 1943100 h 6858000"/>
              <a:gd name="connsiteX0" fmla="*/ 0 w 6991350"/>
              <a:gd name="connsiteY0" fmla="*/ 1943100 h 6858000"/>
              <a:gd name="connsiteX1" fmla="*/ 6991350 w 6991350"/>
              <a:gd name="connsiteY1" fmla="*/ 0 h 6858000"/>
              <a:gd name="connsiteX2" fmla="*/ 5200650 w 6991350"/>
              <a:gd name="connsiteY2" fmla="*/ 6858000 h 6858000"/>
              <a:gd name="connsiteX3" fmla="*/ 0 w 6991350"/>
              <a:gd name="connsiteY3" fmla="*/ 1943100 h 6858000"/>
              <a:gd name="connsiteX0" fmla="*/ 0 w 6991350"/>
              <a:gd name="connsiteY0" fmla="*/ 1943100 h 6858000"/>
              <a:gd name="connsiteX1" fmla="*/ 6991350 w 6991350"/>
              <a:gd name="connsiteY1" fmla="*/ 0 h 6858000"/>
              <a:gd name="connsiteX2" fmla="*/ 5200650 w 6991350"/>
              <a:gd name="connsiteY2" fmla="*/ 6858000 h 6858000"/>
              <a:gd name="connsiteX3" fmla="*/ 0 w 6991350"/>
              <a:gd name="connsiteY3" fmla="*/ 1943100 h 6858000"/>
              <a:gd name="connsiteX0" fmla="*/ 0 w 6991350"/>
              <a:gd name="connsiteY0" fmla="*/ 1943100 h 6858000"/>
              <a:gd name="connsiteX1" fmla="*/ 6991350 w 6991350"/>
              <a:gd name="connsiteY1" fmla="*/ 0 h 6858000"/>
              <a:gd name="connsiteX2" fmla="*/ 5200650 w 6991350"/>
              <a:gd name="connsiteY2" fmla="*/ 6858000 h 6858000"/>
              <a:gd name="connsiteX3" fmla="*/ 0 w 6991350"/>
              <a:gd name="connsiteY3" fmla="*/ 1943100 h 6858000"/>
              <a:gd name="connsiteX0" fmla="*/ 0 w 6991350"/>
              <a:gd name="connsiteY0" fmla="*/ 1943100 h 6858000"/>
              <a:gd name="connsiteX1" fmla="*/ 6991350 w 6991350"/>
              <a:gd name="connsiteY1" fmla="*/ 0 h 6858000"/>
              <a:gd name="connsiteX2" fmla="*/ 5200650 w 6991350"/>
              <a:gd name="connsiteY2" fmla="*/ 6858000 h 6858000"/>
              <a:gd name="connsiteX3" fmla="*/ 0 w 6991350"/>
              <a:gd name="connsiteY3" fmla="*/ 1943100 h 6858000"/>
              <a:gd name="connsiteX0" fmla="*/ 0 w 6991350"/>
              <a:gd name="connsiteY0" fmla="*/ 1943100 h 6858000"/>
              <a:gd name="connsiteX1" fmla="*/ 6991350 w 6991350"/>
              <a:gd name="connsiteY1" fmla="*/ 0 h 6858000"/>
              <a:gd name="connsiteX2" fmla="*/ 5200650 w 6991350"/>
              <a:gd name="connsiteY2" fmla="*/ 6858000 h 6858000"/>
              <a:gd name="connsiteX3" fmla="*/ 0 w 6991350"/>
              <a:gd name="connsiteY3" fmla="*/ 1943100 h 6858000"/>
              <a:gd name="connsiteX0" fmla="*/ 0 w 6991350"/>
              <a:gd name="connsiteY0" fmla="*/ 1943100 h 6858000"/>
              <a:gd name="connsiteX1" fmla="*/ 6991350 w 6991350"/>
              <a:gd name="connsiteY1" fmla="*/ 0 h 6858000"/>
              <a:gd name="connsiteX2" fmla="*/ 5200650 w 6991350"/>
              <a:gd name="connsiteY2" fmla="*/ 6858000 h 6858000"/>
              <a:gd name="connsiteX3" fmla="*/ 0 w 6991350"/>
              <a:gd name="connsiteY3" fmla="*/ 1943100 h 6858000"/>
              <a:gd name="connsiteX0" fmla="*/ 0 w 6991350"/>
              <a:gd name="connsiteY0" fmla="*/ 1943100 h 6858000"/>
              <a:gd name="connsiteX1" fmla="*/ 6991350 w 6991350"/>
              <a:gd name="connsiteY1" fmla="*/ 0 h 6858000"/>
              <a:gd name="connsiteX2" fmla="*/ 5200650 w 6991350"/>
              <a:gd name="connsiteY2" fmla="*/ 6858000 h 6858000"/>
              <a:gd name="connsiteX3" fmla="*/ 0 w 6991350"/>
              <a:gd name="connsiteY3" fmla="*/ 1943100 h 6858000"/>
              <a:gd name="connsiteX0" fmla="*/ 0 w 6991350"/>
              <a:gd name="connsiteY0" fmla="*/ 1943100 h 6858000"/>
              <a:gd name="connsiteX1" fmla="*/ 6991350 w 6991350"/>
              <a:gd name="connsiteY1" fmla="*/ 0 h 6858000"/>
              <a:gd name="connsiteX2" fmla="*/ 5200650 w 6991350"/>
              <a:gd name="connsiteY2" fmla="*/ 6858000 h 6858000"/>
              <a:gd name="connsiteX3" fmla="*/ 0 w 6991350"/>
              <a:gd name="connsiteY3" fmla="*/ 1943100 h 6858000"/>
              <a:gd name="connsiteX0" fmla="*/ 0 w 6991350"/>
              <a:gd name="connsiteY0" fmla="*/ 1943100 h 6858000"/>
              <a:gd name="connsiteX1" fmla="*/ 6991350 w 6991350"/>
              <a:gd name="connsiteY1" fmla="*/ 0 h 6858000"/>
              <a:gd name="connsiteX2" fmla="*/ 5200650 w 6991350"/>
              <a:gd name="connsiteY2" fmla="*/ 6858000 h 6858000"/>
              <a:gd name="connsiteX3" fmla="*/ 0 w 6991350"/>
              <a:gd name="connsiteY3" fmla="*/ 1943100 h 6858000"/>
              <a:gd name="connsiteX0" fmla="*/ 0 w 6991350"/>
              <a:gd name="connsiteY0" fmla="*/ 1943100 h 6858000"/>
              <a:gd name="connsiteX1" fmla="*/ 6991350 w 6991350"/>
              <a:gd name="connsiteY1" fmla="*/ 0 h 6858000"/>
              <a:gd name="connsiteX2" fmla="*/ 5200650 w 6991350"/>
              <a:gd name="connsiteY2" fmla="*/ 6858000 h 6858000"/>
              <a:gd name="connsiteX3" fmla="*/ 0 w 6991350"/>
              <a:gd name="connsiteY3" fmla="*/ 1943100 h 6858000"/>
              <a:gd name="connsiteX0" fmla="*/ 0 w 6991350"/>
              <a:gd name="connsiteY0" fmla="*/ 1943100 h 6858000"/>
              <a:gd name="connsiteX1" fmla="*/ 6991350 w 6991350"/>
              <a:gd name="connsiteY1" fmla="*/ 0 h 6858000"/>
              <a:gd name="connsiteX2" fmla="*/ 5200650 w 6991350"/>
              <a:gd name="connsiteY2" fmla="*/ 6858000 h 6858000"/>
              <a:gd name="connsiteX3" fmla="*/ 0 w 6991350"/>
              <a:gd name="connsiteY3" fmla="*/ 1943100 h 6858000"/>
              <a:gd name="connsiteX0" fmla="*/ 0 w 6991350"/>
              <a:gd name="connsiteY0" fmla="*/ 1943100 h 6858000"/>
              <a:gd name="connsiteX1" fmla="*/ 6991350 w 6991350"/>
              <a:gd name="connsiteY1" fmla="*/ 0 h 6858000"/>
              <a:gd name="connsiteX2" fmla="*/ 5200650 w 6991350"/>
              <a:gd name="connsiteY2" fmla="*/ 6858000 h 6858000"/>
              <a:gd name="connsiteX3" fmla="*/ 0 w 6991350"/>
              <a:gd name="connsiteY3" fmla="*/ 1943100 h 6858000"/>
              <a:gd name="connsiteX0" fmla="*/ 0 w 6991350"/>
              <a:gd name="connsiteY0" fmla="*/ 1943100 h 6858000"/>
              <a:gd name="connsiteX1" fmla="*/ 6991350 w 6991350"/>
              <a:gd name="connsiteY1" fmla="*/ 0 h 6858000"/>
              <a:gd name="connsiteX2" fmla="*/ 5200650 w 6991350"/>
              <a:gd name="connsiteY2" fmla="*/ 6858000 h 6858000"/>
              <a:gd name="connsiteX3" fmla="*/ 0 w 6991350"/>
              <a:gd name="connsiteY3" fmla="*/ 1943100 h 6858000"/>
              <a:gd name="connsiteX0" fmla="*/ 0 w 6991350"/>
              <a:gd name="connsiteY0" fmla="*/ 1943100 h 6858000"/>
              <a:gd name="connsiteX1" fmla="*/ 6991350 w 6991350"/>
              <a:gd name="connsiteY1" fmla="*/ 0 h 6858000"/>
              <a:gd name="connsiteX2" fmla="*/ 5200650 w 6991350"/>
              <a:gd name="connsiteY2" fmla="*/ 6858000 h 6858000"/>
              <a:gd name="connsiteX3" fmla="*/ 0 w 6991350"/>
              <a:gd name="connsiteY3" fmla="*/ 1943100 h 6858000"/>
              <a:gd name="connsiteX0" fmla="*/ 0 w 7029450"/>
              <a:gd name="connsiteY0" fmla="*/ 1943100 h 6858000"/>
              <a:gd name="connsiteX1" fmla="*/ 7029450 w 7029450"/>
              <a:gd name="connsiteY1" fmla="*/ 0 h 6858000"/>
              <a:gd name="connsiteX2" fmla="*/ 5200650 w 7029450"/>
              <a:gd name="connsiteY2" fmla="*/ 6858000 h 6858000"/>
              <a:gd name="connsiteX3" fmla="*/ 0 w 7029450"/>
              <a:gd name="connsiteY3" fmla="*/ 1943100 h 6858000"/>
              <a:gd name="connsiteX0" fmla="*/ 0 w 7029450"/>
              <a:gd name="connsiteY0" fmla="*/ 1943100 h 6858000"/>
              <a:gd name="connsiteX1" fmla="*/ 7029450 w 7029450"/>
              <a:gd name="connsiteY1" fmla="*/ 0 h 6858000"/>
              <a:gd name="connsiteX2" fmla="*/ 5200650 w 7029450"/>
              <a:gd name="connsiteY2" fmla="*/ 6858000 h 6858000"/>
              <a:gd name="connsiteX3" fmla="*/ 0 w 7029450"/>
              <a:gd name="connsiteY3" fmla="*/ 1943100 h 6858000"/>
              <a:gd name="connsiteX0" fmla="*/ 0 w 7029450"/>
              <a:gd name="connsiteY0" fmla="*/ 1943100 h 6858000"/>
              <a:gd name="connsiteX1" fmla="*/ 7029450 w 7029450"/>
              <a:gd name="connsiteY1" fmla="*/ 0 h 6858000"/>
              <a:gd name="connsiteX2" fmla="*/ 5200650 w 7029450"/>
              <a:gd name="connsiteY2" fmla="*/ 6858000 h 6858000"/>
              <a:gd name="connsiteX3" fmla="*/ 0 w 7029450"/>
              <a:gd name="connsiteY3" fmla="*/ 1943100 h 6858000"/>
              <a:gd name="connsiteX0" fmla="*/ 0 w 7029450"/>
              <a:gd name="connsiteY0" fmla="*/ 1943100 h 6858000"/>
              <a:gd name="connsiteX1" fmla="*/ 7029450 w 7029450"/>
              <a:gd name="connsiteY1" fmla="*/ 0 h 6858000"/>
              <a:gd name="connsiteX2" fmla="*/ 5200650 w 7029450"/>
              <a:gd name="connsiteY2" fmla="*/ 6858000 h 6858000"/>
              <a:gd name="connsiteX3" fmla="*/ 0 w 7029450"/>
              <a:gd name="connsiteY3" fmla="*/ 1943100 h 6858000"/>
              <a:gd name="connsiteX0" fmla="*/ 0 w 7029450"/>
              <a:gd name="connsiteY0" fmla="*/ 1943100 h 6858000"/>
              <a:gd name="connsiteX1" fmla="*/ 7029450 w 7029450"/>
              <a:gd name="connsiteY1" fmla="*/ 0 h 6858000"/>
              <a:gd name="connsiteX2" fmla="*/ 5200650 w 7029450"/>
              <a:gd name="connsiteY2" fmla="*/ 6858000 h 6858000"/>
              <a:gd name="connsiteX3" fmla="*/ 0 w 7029450"/>
              <a:gd name="connsiteY3" fmla="*/ 1943100 h 6858000"/>
              <a:gd name="connsiteX0" fmla="*/ 0 w 7029450"/>
              <a:gd name="connsiteY0" fmla="*/ 1943100 h 6858000"/>
              <a:gd name="connsiteX1" fmla="*/ 7029450 w 7029450"/>
              <a:gd name="connsiteY1" fmla="*/ 0 h 6858000"/>
              <a:gd name="connsiteX2" fmla="*/ 5200650 w 7029450"/>
              <a:gd name="connsiteY2" fmla="*/ 6858000 h 6858000"/>
              <a:gd name="connsiteX3" fmla="*/ 0 w 7029450"/>
              <a:gd name="connsiteY3" fmla="*/ 1943100 h 6858000"/>
              <a:gd name="connsiteX0" fmla="*/ 0 w 7029450"/>
              <a:gd name="connsiteY0" fmla="*/ 1943100 h 6858000"/>
              <a:gd name="connsiteX1" fmla="*/ 7029450 w 7029450"/>
              <a:gd name="connsiteY1" fmla="*/ 0 h 6858000"/>
              <a:gd name="connsiteX2" fmla="*/ 5200650 w 7029450"/>
              <a:gd name="connsiteY2" fmla="*/ 6858000 h 6858000"/>
              <a:gd name="connsiteX3" fmla="*/ 0 w 7029450"/>
              <a:gd name="connsiteY3" fmla="*/ 1943100 h 6858000"/>
              <a:gd name="connsiteX0" fmla="*/ 0 w 7029450"/>
              <a:gd name="connsiteY0" fmla="*/ 1943100 h 6858000"/>
              <a:gd name="connsiteX1" fmla="*/ 7029450 w 7029450"/>
              <a:gd name="connsiteY1" fmla="*/ 0 h 6858000"/>
              <a:gd name="connsiteX2" fmla="*/ 5200650 w 7029450"/>
              <a:gd name="connsiteY2" fmla="*/ 6858000 h 6858000"/>
              <a:gd name="connsiteX3" fmla="*/ 0 w 7029450"/>
              <a:gd name="connsiteY3" fmla="*/ 1943100 h 6858000"/>
              <a:gd name="connsiteX0" fmla="*/ 0 w 7029450"/>
              <a:gd name="connsiteY0" fmla="*/ 1943100 h 6858000"/>
              <a:gd name="connsiteX1" fmla="*/ 7029450 w 7029450"/>
              <a:gd name="connsiteY1" fmla="*/ 0 h 6858000"/>
              <a:gd name="connsiteX2" fmla="*/ 5200650 w 7029450"/>
              <a:gd name="connsiteY2" fmla="*/ 6858000 h 6858000"/>
              <a:gd name="connsiteX3" fmla="*/ 0 w 7029450"/>
              <a:gd name="connsiteY3" fmla="*/ 19431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029450" h="6858000">
                <a:moveTo>
                  <a:pt x="0" y="1943100"/>
                </a:moveTo>
                <a:cubicBezTo>
                  <a:pt x="1606550" y="1257300"/>
                  <a:pt x="4356100" y="342900"/>
                  <a:pt x="7029450" y="0"/>
                </a:cubicBezTo>
                <a:cubicBezTo>
                  <a:pt x="5556250" y="2990850"/>
                  <a:pt x="5245100" y="5657850"/>
                  <a:pt x="5200650" y="6858000"/>
                </a:cubicBezTo>
                <a:cubicBezTo>
                  <a:pt x="2800350" y="3714750"/>
                  <a:pt x="1638300" y="3086100"/>
                  <a:pt x="0" y="1943100"/>
                </a:cubicBezTo>
                <a:close/>
              </a:path>
            </a:pathLst>
          </a:custGeom>
          <a:solidFill>
            <a:srgbClr val="EB5D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dirty="0">
              <a:solidFill>
                <a:srgbClr val="6BC4CF"/>
              </a:solidFill>
            </a:endParaRPr>
          </a:p>
        </p:txBody>
      </p:sp>
      <p:sp>
        <p:nvSpPr>
          <p:cNvPr id="5" name="Freeform 4">
            <a:extLst>
              <a:ext uri="{FF2B5EF4-FFF2-40B4-BE49-F238E27FC236}">
                <a16:creationId xmlns:a16="http://schemas.microsoft.com/office/drawing/2014/main" id="{0117338E-B316-09FA-219C-612B5CC9921A}"/>
              </a:ext>
            </a:extLst>
          </p:cNvPr>
          <p:cNvSpPr>
            <a:spLocks noChangeAspect="1"/>
          </p:cNvSpPr>
          <p:nvPr userDrawn="1"/>
        </p:nvSpPr>
        <p:spPr>
          <a:xfrm rot="2418931">
            <a:off x="603866" y="2864403"/>
            <a:ext cx="1157422" cy="1129191"/>
          </a:xfrm>
          <a:custGeom>
            <a:avLst/>
            <a:gdLst>
              <a:gd name="connsiteX0" fmla="*/ 0 w 6991350"/>
              <a:gd name="connsiteY0" fmla="*/ 1943100 h 6858000"/>
              <a:gd name="connsiteX1" fmla="*/ 6991350 w 6991350"/>
              <a:gd name="connsiteY1" fmla="*/ 0 h 6858000"/>
              <a:gd name="connsiteX2" fmla="*/ 5200650 w 6991350"/>
              <a:gd name="connsiteY2" fmla="*/ 6858000 h 6858000"/>
              <a:gd name="connsiteX3" fmla="*/ 0 w 6991350"/>
              <a:gd name="connsiteY3" fmla="*/ 1943100 h 6858000"/>
              <a:gd name="connsiteX0" fmla="*/ 0 w 6991350"/>
              <a:gd name="connsiteY0" fmla="*/ 1943100 h 6858000"/>
              <a:gd name="connsiteX1" fmla="*/ 6991350 w 6991350"/>
              <a:gd name="connsiteY1" fmla="*/ 0 h 6858000"/>
              <a:gd name="connsiteX2" fmla="*/ 5200650 w 6991350"/>
              <a:gd name="connsiteY2" fmla="*/ 6858000 h 6858000"/>
              <a:gd name="connsiteX3" fmla="*/ 0 w 6991350"/>
              <a:gd name="connsiteY3" fmla="*/ 1943100 h 6858000"/>
              <a:gd name="connsiteX0" fmla="*/ 0 w 6991350"/>
              <a:gd name="connsiteY0" fmla="*/ 1943100 h 6858000"/>
              <a:gd name="connsiteX1" fmla="*/ 6991350 w 6991350"/>
              <a:gd name="connsiteY1" fmla="*/ 0 h 6858000"/>
              <a:gd name="connsiteX2" fmla="*/ 5200650 w 6991350"/>
              <a:gd name="connsiteY2" fmla="*/ 6858000 h 6858000"/>
              <a:gd name="connsiteX3" fmla="*/ 0 w 6991350"/>
              <a:gd name="connsiteY3" fmla="*/ 1943100 h 6858000"/>
              <a:gd name="connsiteX0" fmla="*/ 0 w 6991350"/>
              <a:gd name="connsiteY0" fmla="*/ 1943100 h 6858000"/>
              <a:gd name="connsiteX1" fmla="*/ 6991350 w 6991350"/>
              <a:gd name="connsiteY1" fmla="*/ 0 h 6858000"/>
              <a:gd name="connsiteX2" fmla="*/ 5200650 w 6991350"/>
              <a:gd name="connsiteY2" fmla="*/ 6858000 h 6858000"/>
              <a:gd name="connsiteX3" fmla="*/ 0 w 6991350"/>
              <a:gd name="connsiteY3" fmla="*/ 1943100 h 6858000"/>
              <a:gd name="connsiteX0" fmla="*/ 0 w 6991350"/>
              <a:gd name="connsiteY0" fmla="*/ 1943100 h 6858000"/>
              <a:gd name="connsiteX1" fmla="*/ 6991350 w 6991350"/>
              <a:gd name="connsiteY1" fmla="*/ 0 h 6858000"/>
              <a:gd name="connsiteX2" fmla="*/ 5200650 w 6991350"/>
              <a:gd name="connsiteY2" fmla="*/ 6858000 h 6858000"/>
              <a:gd name="connsiteX3" fmla="*/ 0 w 6991350"/>
              <a:gd name="connsiteY3" fmla="*/ 1943100 h 6858000"/>
              <a:gd name="connsiteX0" fmla="*/ 0 w 6991350"/>
              <a:gd name="connsiteY0" fmla="*/ 1943100 h 6858000"/>
              <a:gd name="connsiteX1" fmla="*/ 6991350 w 6991350"/>
              <a:gd name="connsiteY1" fmla="*/ 0 h 6858000"/>
              <a:gd name="connsiteX2" fmla="*/ 5200650 w 6991350"/>
              <a:gd name="connsiteY2" fmla="*/ 6858000 h 6858000"/>
              <a:gd name="connsiteX3" fmla="*/ 0 w 6991350"/>
              <a:gd name="connsiteY3" fmla="*/ 1943100 h 6858000"/>
              <a:gd name="connsiteX0" fmla="*/ 0 w 6991350"/>
              <a:gd name="connsiteY0" fmla="*/ 1943100 h 6858000"/>
              <a:gd name="connsiteX1" fmla="*/ 6991350 w 6991350"/>
              <a:gd name="connsiteY1" fmla="*/ 0 h 6858000"/>
              <a:gd name="connsiteX2" fmla="*/ 5200650 w 6991350"/>
              <a:gd name="connsiteY2" fmla="*/ 6858000 h 6858000"/>
              <a:gd name="connsiteX3" fmla="*/ 0 w 6991350"/>
              <a:gd name="connsiteY3" fmla="*/ 1943100 h 6858000"/>
              <a:gd name="connsiteX0" fmla="*/ 0 w 6991350"/>
              <a:gd name="connsiteY0" fmla="*/ 1943100 h 6858000"/>
              <a:gd name="connsiteX1" fmla="*/ 6991350 w 6991350"/>
              <a:gd name="connsiteY1" fmla="*/ 0 h 6858000"/>
              <a:gd name="connsiteX2" fmla="*/ 5200650 w 6991350"/>
              <a:gd name="connsiteY2" fmla="*/ 6858000 h 6858000"/>
              <a:gd name="connsiteX3" fmla="*/ 0 w 6991350"/>
              <a:gd name="connsiteY3" fmla="*/ 1943100 h 6858000"/>
              <a:gd name="connsiteX0" fmla="*/ 0 w 6991350"/>
              <a:gd name="connsiteY0" fmla="*/ 1943100 h 6858000"/>
              <a:gd name="connsiteX1" fmla="*/ 6991350 w 6991350"/>
              <a:gd name="connsiteY1" fmla="*/ 0 h 6858000"/>
              <a:gd name="connsiteX2" fmla="*/ 5200650 w 6991350"/>
              <a:gd name="connsiteY2" fmla="*/ 6858000 h 6858000"/>
              <a:gd name="connsiteX3" fmla="*/ 0 w 6991350"/>
              <a:gd name="connsiteY3" fmla="*/ 1943100 h 6858000"/>
              <a:gd name="connsiteX0" fmla="*/ 0 w 6991350"/>
              <a:gd name="connsiteY0" fmla="*/ 1943100 h 6858000"/>
              <a:gd name="connsiteX1" fmla="*/ 6991350 w 6991350"/>
              <a:gd name="connsiteY1" fmla="*/ 0 h 6858000"/>
              <a:gd name="connsiteX2" fmla="*/ 5200650 w 6991350"/>
              <a:gd name="connsiteY2" fmla="*/ 6858000 h 6858000"/>
              <a:gd name="connsiteX3" fmla="*/ 0 w 6991350"/>
              <a:gd name="connsiteY3" fmla="*/ 1943100 h 6858000"/>
              <a:gd name="connsiteX0" fmla="*/ 0 w 6991350"/>
              <a:gd name="connsiteY0" fmla="*/ 1943100 h 6858000"/>
              <a:gd name="connsiteX1" fmla="*/ 6991350 w 6991350"/>
              <a:gd name="connsiteY1" fmla="*/ 0 h 6858000"/>
              <a:gd name="connsiteX2" fmla="*/ 5200650 w 6991350"/>
              <a:gd name="connsiteY2" fmla="*/ 6858000 h 6858000"/>
              <a:gd name="connsiteX3" fmla="*/ 0 w 6991350"/>
              <a:gd name="connsiteY3" fmla="*/ 1943100 h 6858000"/>
              <a:gd name="connsiteX0" fmla="*/ 0 w 6991350"/>
              <a:gd name="connsiteY0" fmla="*/ 1943100 h 6858000"/>
              <a:gd name="connsiteX1" fmla="*/ 6991350 w 6991350"/>
              <a:gd name="connsiteY1" fmla="*/ 0 h 6858000"/>
              <a:gd name="connsiteX2" fmla="*/ 5200650 w 6991350"/>
              <a:gd name="connsiteY2" fmla="*/ 6858000 h 6858000"/>
              <a:gd name="connsiteX3" fmla="*/ 0 w 6991350"/>
              <a:gd name="connsiteY3" fmla="*/ 1943100 h 6858000"/>
              <a:gd name="connsiteX0" fmla="*/ 0 w 6991350"/>
              <a:gd name="connsiteY0" fmla="*/ 1943100 h 6858000"/>
              <a:gd name="connsiteX1" fmla="*/ 6991350 w 6991350"/>
              <a:gd name="connsiteY1" fmla="*/ 0 h 6858000"/>
              <a:gd name="connsiteX2" fmla="*/ 5200650 w 6991350"/>
              <a:gd name="connsiteY2" fmla="*/ 6858000 h 6858000"/>
              <a:gd name="connsiteX3" fmla="*/ 0 w 6991350"/>
              <a:gd name="connsiteY3" fmla="*/ 1943100 h 6858000"/>
              <a:gd name="connsiteX0" fmla="*/ 0 w 6991350"/>
              <a:gd name="connsiteY0" fmla="*/ 1943100 h 6858000"/>
              <a:gd name="connsiteX1" fmla="*/ 6991350 w 6991350"/>
              <a:gd name="connsiteY1" fmla="*/ 0 h 6858000"/>
              <a:gd name="connsiteX2" fmla="*/ 5200650 w 6991350"/>
              <a:gd name="connsiteY2" fmla="*/ 6858000 h 6858000"/>
              <a:gd name="connsiteX3" fmla="*/ 0 w 6991350"/>
              <a:gd name="connsiteY3" fmla="*/ 1943100 h 6858000"/>
              <a:gd name="connsiteX0" fmla="*/ 0 w 6991350"/>
              <a:gd name="connsiteY0" fmla="*/ 1943100 h 6858000"/>
              <a:gd name="connsiteX1" fmla="*/ 6991350 w 6991350"/>
              <a:gd name="connsiteY1" fmla="*/ 0 h 6858000"/>
              <a:gd name="connsiteX2" fmla="*/ 5200650 w 6991350"/>
              <a:gd name="connsiteY2" fmla="*/ 6858000 h 6858000"/>
              <a:gd name="connsiteX3" fmla="*/ 0 w 6991350"/>
              <a:gd name="connsiteY3" fmla="*/ 1943100 h 6858000"/>
              <a:gd name="connsiteX0" fmla="*/ 0 w 6991350"/>
              <a:gd name="connsiteY0" fmla="*/ 1943100 h 6858000"/>
              <a:gd name="connsiteX1" fmla="*/ 6991350 w 6991350"/>
              <a:gd name="connsiteY1" fmla="*/ 0 h 6858000"/>
              <a:gd name="connsiteX2" fmla="*/ 5200650 w 6991350"/>
              <a:gd name="connsiteY2" fmla="*/ 6858000 h 6858000"/>
              <a:gd name="connsiteX3" fmla="*/ 0 w 6991350"/>
              <a:gd name="connsiteY3" fmla="*/ 1943100 h 6858000"/>
              <a:gd name="connsiteX0" fmla="*/ 0 w 6991350"/>
              <a:gd name="connsiteY0" fmla="*/ 1943100 h 6858000"/>
              <a:gd name="connsiteX1" fmla="*/ 6991350 w 6991350"/>
              <a:gd name="connsiteY1" fmla="*/ 0 h 6858000"/>
              <a:gd name="connsiteX2" fmla="*/ 5200650 w 6991350"/>
              <a:gd name="connsiteY2" fmla="*/ 6858000 h 6858000"/>
              <a:gd name="connsiteX3" fmla="*/ 0 w 6991350"/>
              <a:gd name="connsiteY3" fmla="*/ 1943100 h 6858000"/>
              <a:gd name="connsiteX0" fmla="*/ 0 w 6991350"/>
              <a:gd name="connsiteY0" fmla="*/ 1943100 h 6858000"/>
              <a:gd name="connsiteX1" fmla="*/ 6991350 w 6991350"/>
              <a:gd name="connsiteY1" fmla="*/ 0 h 6858000"/>
              <a:gd name="connsiteX2" fmla="*/ 5200650 w 6991350"/>
              <a:gd name="connsiteY2" fmla="*/ 6858000 h 6858000"/>
              <a:gd name="connsiteX3" fmla="*/ 0 w 6991350"/>
              <a:gd name="connsiteY3" fmla="*/ 1943100 h 6858000"/>
              <a:gd name="connsiteX0" fmla="*/ 0 w 6991350"/>
              <a:gd name="connsiteY0" fmla="*/ 1943100 h 6858000"/>
              <a:gd name="connsiteX1" fmla="*/ 6991350 w 6991350"/>
              <a:gd name="connsiteY1" fmla="*/ 0 h 6858000"/>
              <a:gd name="connsiteX2" fmla="*/ 5200650 w 6991350"/>
              <a:gd name="connsiteY2" fmla="*/ 6858000 h 6858000"/>
              <a:gd name="connsiteX3" fmla="*/ 0 w 6991350"/>
              <a:gd name="connsiteY3" fmla="*/ 1943100 h 6858000"/>
              <a:gd name="connsiteX0" fmla="*/ 0 w 6991350"/>
              <a:gd name="connsiteY0" fmla="*/ 1943100 h 6858000"/>
              <a:gd name="connsiteX1" fmla="*/ 6991350 w 6991350"/>
              <a:gd name="connsiteY1" fmla="*/ 0 h 6858000"/>
              <a:gd name="connsiteX2" fmla="*/ 5200650 w 6991350"/>
              <a:gd name="connsiteY2" fmla="*/ 6858000 h 6858000"/>
              <a:gd name="connsiteX3" fmla="*/ 0 w 6991350"/>
              <a:gd name="connsiteY3" fmla="*/ 1943100 h 6858000"/>
              <a:gd name="connsiteX0" fmla="*/ 0 w 6991350"/>
              <a:gd name="connsiteY0" fmla="*/ 1943100 h 6858000"/>
              <a:gd name="connsiteX1" fmla="*/ 6991350 w 6991350"/>
              <a:gd name="connsiteY1" fmla="*/ 0 h 6858000"/>
              <a:gd name="connsiteX2" fmla="*/ 5200650 w 6991350"/>
              <a:gd name="connsiteY2" fmla="*/ 6858000 h 6858000"/>
              <a:gd name="connsiteX3" fmla="*/ 0 w 6991350"/>
              <a:gd name="connsiteY3" fmla="*/ 1943100 h 6858000"/>
              <a:gd name="connsiteX0" fmla="*/ 0 w 6991350"/>
              <a:gd name="connsiteY0" fmla="*/ 1943100 h 6858000"/>
              <a:gd name="connsiteX1" fmla="*/ 6991350 w 6991350"/>
              <a:gd name="connsiteY1" fmla="*/ 0 h 6858000"/>
              <a:gd name="connsiteX2" fmla="*/ 5200650 w 6991350"/>
              <a:gd name="connsiteY2" fmla="*/ 6858000 h 6858000"/>
              <a:gd name="connsiteX3" fmla="*/ 0 w 6991350"/>
              <a:gd name="connsiteY3" fmla="*/ 1943100 h 6858000"/>
              <a:gd name="connsiteX0" fmla="*/ 0 w 6991350"/>
              <a:gd name="connsiteY0" fmla="*/ 1943100 h 6858000"/>
              <a:gd name="connsiteX1" fmla="*/ 6991350 w 6991350"/>
              <a:gd name="connsiteY1" fmla="*/ 0 h 6858000"/>
              <a:gd name="connsiteX2" fmla="*/ 5200650 w 6991350"/>
              <a:gd name="connsiteY2" fmla="*/ 6858000 h 6858000"/>
              <a:gd name="connsiteX3" fmla="*/ 0 w 6991350"/>
              <a:gd name="connsiteY3" fmla="*/ 1943100 h 6858000"/>
              <a:gd name="connsiteX0" fmla="*/ 0 w 6991350"/>
              <a:gd name="connsiteY0" fmla="*/ 1943100 h 6858000"/>
              <a:gd name="connsiteX1" fmla="*/ 6991350 w 6991350"/>
              <a:gd name="connsiteY1" fmla="*/ 0 h 6858000"/>
              <a:gd name="connsiteX2" fmla="*/ 5200650 w 6991350"/>
              <a:gd name="connsiteY2" fmla="*/ 6858000 h 6858000"/>
              <a:gd name="connsiteX3" fmla="*/ 0 w 6991350"/>
              <a:gd name="connsiteY3" fmla="*/ 1943100 h 6858000"/>
              <a:gd name="connsiteX0" fmla="*/ 0 w 6991350"/>
              <a:gd name="connsiteY0" fmla="*/ 1943100 h 6858000"/>
              <a:gd name="connsiteX1" fmla="*/ 6991350 w 6991350"/>
              <a:gd name="connsiteY1" fmla="*/ 0 h 6858000"/>
              <a:gd name="connsiteX2" fmla="*/ 5200650 w 6991350"/>
              <a:gd name="connsiteY2" fmla="*/ 6858000 h 6858000"/>
              <a:gd name="connsiteX3" fmla="*/ 0 w 6991350"/>
              <a:gd name="connsiteY3" fmla="*/ 1943100 h 6858000"/>
              <a:gd name="connsiteX0" fmla="*/ 0 w 6991350"/>
              <a:gd name="connsiteY0" fmla="*/ 1943100 h 6858000"/>
              <a:gd name="connsiteX1" fmla="*/ 6991350 w 6991350"/>
              <a:gd name="connsiteY1" fmla="*/ 0 h 6858000"/>
              <a:gd name="connsiteX2" fmla="*/ 5200650 w 6991350"/>
              <a:gd name="connsiteY2" fmla="*/ 6858000 h 6858000"/>
              <a:gd name="connsiteX3" fmla="*/ 0 w 6991350"/>
              <a:gd name="connsiteY3" fmla="*/ 1943100 h 6858000"/>
              <a:gd name="connsiteX0" fmla="*/ 0 w 6991350"/>
              <a:gd name="connsiteY0" fmla="*/ 1943100 h 6858000"/>
              <a:gd name="connsiteX1" fmla="*/ 6991350 w 6991350"/>
              <a:gd name="connsiteY1" fmla="*/ 0 h 6858000"/>
              <a:gd name="connsiteX2" fmla="*/ 5200650 w 6991350"/>
              <a:gd name="connsiteY2" fmla="*/ 6858000 h 6858000"/>
              <a:gd name="connsiteX3" fmla="*/ 0 w 6991350"/>
              <a:gd name="connsiteY3" fmla="*/ 1943100 h 6858000"/>
              <a:gd name="connsiteX0" fmla="*/ 0 w 7029450"/>
              <a:gd name="connsiteY0" fmla="*/ 1943100 h 6858000"/>
              <a:gd name="connsiteX1" fmla="*/ 7029450 w 7029450"/>
              <a:gd name="connsiteY1" fmla="*/ 0 h 6858000"/>
              <a:gd name="connsiteX2" fmla="*/ 5200650 w 7029450"/>
              <a:gd name="connsiteY2" fmla="*/ 6858000 h 6858000"/>
              <a:gd name="connsiteX3" fmla="*/ 0 w 7029450"/>
              <a:gd name="connsiteY3" fmla="*/ 1943100 h 6858000"/>
              <a:gd name="connsiteX0" fmla="*/ 0 w 7029450"/>
              <a:gd name="connsiteY0" fmla="*/ 1943100 h 6858000"/>
              <a:gd name="connsiteX1" fmla="*/ 7029450 w 7029450"/>
              <a:gd name="connsiteY1" fmla="*/ 0 h 6858000"/>
              <a:gd name="connsiteX2" fmla="*/ 5200650 w 7029450"/>
              <a:gd name="connsiteY2" fmla="*/ 6858000 h 6858000"/>
              <a:gd name="connsiteX3" fmla="*/ 0 w 7029450"/>
              <a:gd name="connsiteY3" fmla="*/ 1943100 h 6858000"/>
              <a:gd name="connsiteX0" fmla="*/ 0 w 7029450"/>
              <a:gd name="connsiteY0" fmla="*/ 1943100 h 6858000"/>
              <a:gd name="connsiteX1" fmla="*/ 7029450 w 7029450"/>
              <a:gd name="connsiteY1" fmla="*/ 0 h 6858000"/>
              <a:gd name="connsiteX2" fmla="*/ 5200650 w 7029450"/>
              <a:gd name="connsiteY2" fmla="*/ 6858000 h 6858000"/>
              <a:gd name="connsiteX3" fmla="*/ 0 w 7029450"/>
              <a:gd name="connsiteY3" fmla="*/ 1943100 h 6858000"/>
              <a:gd name="connsiteX0" fmla="*/ 0 w 7029450"/>
              <a:gd name="connsiteY0" fmla="*/ 1943100 h 6858000"/>
              <a:gd name="connsiteX1" fmla="*/ 7029450 w 7029450"/>
              <a:gd name="connsiteY1" fmla="*/ 0 h 6858000"/>
              <a:gd name="connsiteX2" fmla="*/ 5200650 w 7029450"/>
              <a:gd name="connsiteY2" fmla="*/ 6858000 h 6858000"/>
              <a:gd name="connsiteX3" fmla="*/ 0 w 7029450"/>
              <a:gd name="connsiteY3" fmla="*/ 1943100 h 6858000"/>
              <a:gd name="connsiteX0" fmla="*/ 0 w 7029450"/>
              <a:gd name="connsiteY0" fmla="*/ 1943100 h 6858000"/>
              <a:gd name="connsiteX1" fmla="*/ 7029450 w 7029450"/>
              <a:gd name="connsiteY1" fmla="*/ 0 h 6858000"/>
              <a:gd name="connsiteX2" fmla="*/ 5200650 w 7029450"/>
              <a:gd name="connsiteY2" fmla="*/ 6858000 h 6858000"/>
              <a:gd name="connsiteX3" fmla="*/ 0 w 7029450"/>
              <a:gd name="connsiteY3" fmla="*/ 1943100 h 6858000"/>
              <a:gd name="connsiteX0" fmla="*/ 0 w 7029450"/>
              <a:gd name="connsiteY0" fmla="*/ 1943100 h 6858000"/>
              <a:gd name="connsiteX1" fmla="*/ 7029450 w 7029450"/>
              <a:gd name="connsiteY1" fmla="*/ 0 h 6858000"/>
              <a:gd name="connsiteX2" fmla="*/ 5200650 w 7029450"/>
              <a:gd name="connsiteY2" fmla="*/ 6858000 h 6858000"/>
              <a:gd name="connsiteX3" fmla="*/ 0 w 7029450"/>
              <a:gd name="connsiteY3" fmla="*/ 1943100 h 6858000"/>
              <a:gd name="connsiteX0" fmla="*/ 0 w 7029450"/>
              <a:gd name="connsiteY0" fmla="*/ 1943100 h 6858000"/>
              <a:gd name="connsiteX1" fmla="*/ 7029450 w 7029450"/>
              <a:gd name="connsiteY1" fmla="*/ 0 h 6858000"/>
              <a:gd name="connsiteX2" fmla="*/ 5200650 w 7029450"/>
              <a:gd name="connsiteY2" fmla="*/ 6858000 h 6858000"/>
              <a:gd name="connsiteX3" fmla="*/ 0 w 7029450"/>
              <a:gd name="connsiteY3" fmla="*/ 1943100 h 6858000"/>
              <a:gd name="connsiteX0" fmla="*/ 0 w 7029450"/>
              <a:gd name="connsiteY0" fmla="*/ 1943100 h 6858000"/>
              <a:gd name="connsiteX1" fmla="*/ 7029450 w 7029450"/>
              <a:gd name="connsiteY1" fmla="*/ 0 h 6858000"/>
              <a:gd name="connsiteX2" fmla="*/ 5200650 w 7029450"/>
              <a:gd name="connsiteY2" fmla="*/ 6858000 h 6858000"/>
              <a:gd name="connsiteX3" fmla="*/ 0 w 7029450"/>
              <a:gd name="connsiteY3" fmla="*/ 1943100 h 6858000"/>
              <a:gd name="connsiteX0" fmla="*/ 0 w 7029450"/>
              <a:gd name="connsiteY0" fmla="*/ 1943100 h 6858000"/>
              <a:gd name="connsiteX1" fmla="*/ 7029450 w 7029450"/>
              <a:gd name="connsiteY1" fmla="*/ 0 h 6858000"/>
              <a:gd name="connsiteX2" fmla="*/ 5200650 w 7029450"/>
              <a:gd name="connsiteY2" fmla="*/ 6858000 h 6858000"/>
              <a:gd name="connsiteX3" fmla="*/ 0 w 7029450"/>
              <a:gd name="connsiteY3" fmla="*/ 19431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029450" h="6858000">
                <a:moveTo>
                  <a:pt x="0" y="1943100"/>
                </a:moveTo>
                <a:cubicBezTo>
                  <a:pt x="1606550" y="1257300"/>
                  <a:pt x="4356100" y="342900"/>
                  <a:pt x="7029450" y="0"/>
                </a:cubicBezTo>
                <a:cubicBezTo>
                  <a:pt x="5556250" y="2990850"/>
                  <a:pt x="5245100" y="5657850"/>
                  <a:pt x="5200650" y="6858000"/>
                </a:cubicBezTo>
                <a:cubicBezTo>
                  <a:pt x="2800350" y="3714750"/>
                  <a:pt x="1638300" y="3086100"/>
                  <a:pt x="0" y="1943100"/>
                </a:cubicBezTo>
                <a:close/>
              </a:path>
            </a:pathLst>
          </a:custGeom>
          <a:solidFill>
            <a:srgbClr val="6BC4C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dirty="0">
              <a:solidFill>
                <a:srgbClr val="6BC4CF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8159A30-8BEE-36A6-B357-40F81D6E9AAD}"/>
              </a:ext>
            </a:extLst>
          </p:cNvPr>
          <p:cNvSpPr txBox="1"/>
          <p:nvPr userDrawn="1"/>
        </p:nvSpPr>
        <p:spPr>
          <a:xfrm>
            <a:off x="8378691" y="6354978"/>
            <a:ext cx="37498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solidFill>
                  <a:srgbClr val="6A23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www.midandsouthessex.ics.nhs.uk</a:t>
            </a:r>
          </a:p>
        </p:txBody>
      </p:sp>
    </p:spTree>
    <p:extLst>
      <p:ext uri="{BB962C8B-B14F-4D97-AF65-F5344CB8AC3E}">
        <p14:creationId xmlns:p14="http://schemas.microsoft.com/office/powerpoint/2010/main" val="369538987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eneral 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2">
            <a:extLst>
              <a:ext uri="{FF2B5EF4-FFF2-40B4-BE49-F238E27FC236}">
                <a16:creationId xmlns:a16="http://schemas.microsoft.com/office/drawing/2014/main" id="{C2593222-CBEA-48CA-E000-B7D86918C620}"/>
              </a:ext>
            </a:extLst>
          </p:cNvPr>
          <p:cNvSpPr/>
          <p:nvPr userDrawn="1"/>
        </p:nvSpPr>
        <p:spPr>
          <a:xfrm rot="21364505">
            <a:off x="1733658" y="3883261"/>
            <a:ext cx="13731999" cy="13397059"/>
          </a:xfrm>
          <a:custGeom>
            <a:avLst/>
            <a:gdLst>
              <a:gd name="connsiteX0" fmla="*/ 0 w 6991350"/>
              <a:gd name="connsiteY0" fmla="*/ 1943100 h 6858000"/>
              <a:gd name="connsiteX1" fmla="*/ 6991350 w 6991350"/>
              <a:gd name="connsiteY1" fmla="*/ 0 h 6858000"/>
              <a:gd name="connsiteX2" fmla="*/ 5200650 w 6991350"/>
              <a:gd name="connsiteY2" fmla="*/ 6858000 h 6858000"/>
              <a:gd name="connsiteX3" fmla="*/ 0 w 6991350"/>
              <a:gd name="connsiteY3" fmla="*/ 1943100 h 6858000"/>
              <a:gd name="connsiteX0" fmla="*/ 0 w 6991350"/>
              <a:gd name="connsiteY0" fmla="*/ 1943100 h 6858000"/>
              <a:gd name="connsiteX1" fmla="*/ 6991350 w 6991350"/>
              <a:gd name="connsiteY1" fmla="*/ 0 h 6858000"/>
              <a:gd name="connsiteX2" fmla="*/ 5200650 w 6991350"/>
              <a:gd name="connsiteY2" fmla="*/ 6858000 h 6858000"/>
              <a:gd name="connsiteX3" fmla="*/ 0 w 6991350"/>
              <a:gd name="connsiteY3" fmla="*/ 1943100 h 6858000"/>
              <a:gd name="connsiteX0" fmla="*/ 0 w 6991350"/>
              <a:gd name="connsiteY0" fmla="*/ 1943100 h 6858000"/>
              <a:gd name="connsiteX1" fmla="*/ 6991350 w 6991350"/>
              <a:gd name="connsiteY1" fmla="*/ 0 h 6858000"/>
              <a:gd name="connsiteX2" fmla="*/ 5200650 w 6991350"/>
              <a:gd name="connsiteY2" fmla="*/ 6858000 h 6858000"/>
              <a:gd name="connsiteX3" fmla="*/ 0 w 6991350"/>
              <a:gd name="connsiteY3" fmla="*/ 1943100 h 6858000"/>
              <a:gd name="connsiteX0" fmla="*/ 0 w 6991350"/>
              <a:gd name="connsiteY0" fmla="*/ 1943100 h 6858000"/>
              <a:gd name="connsiteX1" fmla="*/ 6991350 w 6991350"/>
              <a:gd name="connsiteY1" fmla="*/ 0 h 6858000"/>
              <a:gd name="connsiteX2" fmla="*/ 5200650 w 6991350"/>
              <a:gd name="connsiteY2" fmla="*/ 6858000 h 6858000"/>
              <a:gd name="connsiteX3" fmla="*/ 0 w 6991350"/>
              <a:gd name="connsiteY3" fmla="*/ 1943100 h 6858000"/>
              <a:gd name="connsiteX0" fmla="*/ 0 w 6991350"/>
              <a:gd name="connsiteY0" fmla="*/ 1943100 h 6858000"/>
              <a:gd name="connsiteX1" fmla="*/ 6991350 w 6991350"/>
              <a:gd name="connsiteY1" fmla="*/ 0 h 6858000"/>
              <a:gd name="connsiteX2" fmla="*/ 5200650 w 6991350"/>
              <a:gd name="connsiteY2" fmla="*/ 6858000 h 6858000"/>
              <a:gd name="connsiteX3" fmla="*/ 0 w 6991350"/>
              <a:gd name="connsiteY3" fmla="*/ 1943100 h 6858000"/>
              <a:gd name="connsiteX0" fmla="*/ 0 w 6991350"/>
              <a:gd name="connsiteY0" fmla="*/ 1943100 h 6858000"/>
              <a:gd name="connsiteX1" fmla="*/ 6991350 w 6991350"/>
              <a:gd name="connsiteY1" fmla="*/ 0 h 6858000"/>
              <a:gd name="connsiteX2" fmla="*/ 5200650 w 6991350"/>
              <a:gd name="connsiteY2" fmla="*/ 6858000 h 6858000"/>
              <a:gd name="connsiteX3" fmla="*/ 0 w 6991350"/>
              <a:gd name="connsiteY3" fmla="*/ 1943100 h 6858000"/>
              <a:gd name="connsiteX0" fmla="*/ 0 w 6991350"/>
              <a:gd name="connsiteY0" fmla="*/ 1943100 h 6858000"/>
              <a:gd name="connsiteX1" fmla="*/ 6991350 w 6991350"/>
              <a:gd name="connsiteY1" fmla="*/ 0 h 6858000"/>
              <a:gd name="connsiteX2" fmla="*/ 5200650 w 6991350"/>
              <a:gd name="connsiteY2" fmla="*/ 6858000 h 6858000"/>
              <a:gd name="connsiteX3" fmla="*/ 0 w 6991350"/>
              <a:gd name="connsiteY3" fmla="*/ 1943100 h 6858000"/>
              <a:gd name="connsiteX0" fmla="*/ 0 w 6991350"/>
              <a:gd name="connsiteY0" fmla="*/ 1943100 h 6858000"/>
              <a:gd name="connsiteX1" fmla="*/ 6991350 w 6991350"/>
              <a:gd name="connsiteY1" fmla="*/ 0 h 6858000"/>
              <a:gd name="connsiteX2" fmla="*/ 5200650 w 6991350"/>
              <a:gd name="connsiteY2" fmla="*/ 6858000 h 6858000"/>
              <a:gd name="connsiteX3" fmla="*/ 0 w 6991350"/>
              <a:gd name="connsiteY3" fmla="*/ 1943100 h 6858000"/>
              <a:gd name="connsiteX0" fmla="*/ 0 w 6991350"/>
              <a:gd name="connsiteY0" fmla="*/ 1943100 h 6858000"/>
              <a:gd name="connsiteX1" fmla="*/ 6991350 w 6991350"/>
              <a:gd name="connsiteY1" fmla="*/ 0 h 6858000"/>
              <a:gd name="connsiteX2" fmla="*/ 5200650 w 6991350"/>
              <a:gd name="connsiteY2" fmla="*/ 6858000 h 6858000"/>
              <a:gd name="connsiteX3" fmla="*/ 0 w 6991350"/>
              <a:gd name="connsiteY3" fmla="*/ 1943100 h 6858000"/>
              <a:gd name="connsiteX0" fmla="*/ 0 w 6991350"/>
              <a:gd name="connsiteY0" fmla="*/ 1943100 h 6858000"/>
              <a:gd name="connsiteX1" fmla="*/ 6991350 w 6991350"/>
              <a:gd name="connsiteY1" fmla="*/ 0 h 6858000"/>
              <a:gd name="connsiteX2" fmla="*/ 5200650 w 6991350"/>
              <a:gd name="connsiteY2" fmla="*/ 6858000 h 6858000"/>
              <a:gd name="connsiteX3" fmla="*/ 0 w 6991350"/>
              <a:gd name="connsiteY3" fmla="*/ 1943100 h 6858000"/>
              <a:gd name="connsiteX0" fmla="*/ 0 w 6991350"/>
              <a:gd name="connsiteY0" fmla="*/ 1943100 h 6858000"/>
              <a:gd name="connsiteX1" fmla="*/ 6991350 w 6991350"/>
              <a:gd name="connsiteY1" fmla="*/ 0 h 6858000"/>
              <a:gd name="connsiteX2" fmla="*/ 5200650 w 6991350"/>
              <a:gd name="connsiteY2" fmla="*/ 6858000 h 6858000"/>
              <a:gd name="connsiteX3" fmla="*/ 0 w 6991350"/>
              <a:gd name="connsiteY3" fmla="*/ 1943100 h 6858000"/>
              <a:gd name="connsiteX0" fmla="*/ 0 w 6991350"/>
              <a:gd name="connsiteY0" fmla="*/ 1943100 h 6858000"/>
              <a:gd name="connsiteX1" fmla="*/ 6991350 w 6991350"/>
              <a:gd name="connsiteY1" fmla="*/ 0 h 6858000"/>
              <a:gd name="connsiteX2" fmla="*/ 5200650 w 6991350"/>
              <a:gd name="connsiteY2" fmla="*/ 6858000 h 6858000"/>
              <a:gd name="connsiteX3" fmla="*/ 0 w 6991350"/>
              <a:gd name="connsiteY3" fmla="*/ 1943100 h 6858000"/>
              <a:gd name="connsiteX0" fmla="*/ 0 w 6991350"/>
              <a:gd name="connsiteY0" fmla="*/ 1943100 h 6858000"/>
              <a:gd name="connsiteX1" fmla="*/ 6991350 w 6991350"/>
              <a:gd name="connsiteY1" fmla="*/ 0 h 6858000"/>
              <a:gd name="connsiteX2" fmla="*/ 5200650 w 6991350"/>
              <a:gd name="connsiteY2" fmla="*/ 6858000 h 6858000"/>
              <a:gd name="connsiteX3" fmla="*/ 0 w 6991350"/>
              <a:gd name="connsiteY3" fmla="*/ 1943100 h 6858000"/>
              <a:gd name="connsiteX0" fmla="*/ 0 w 6991350"/>
              <a:gd name="connsiteY0" fmla="*/ 1943100 h 6858000"/>
              <a:gd name="connsiteX1" fmla="*/ 6991350 w 6991350"/>
              <a:gd name="connsiteY1" fmla="*/ 0 h 6858000"/>
              <a:gd name="connsiteX2" fmla="*/ 5200650 w 6991350"/>
              <a:gd name="connsiteY2" fmla="*/ 6858000 h 6858000"/>
              <a:gd name="connsiteX3" fmla="*/ 0 w 6991350"/>
              <a:gd name="connsiteY3" fmla="*/ 1943100 h 6858000"/>
              <a:gd name="connsiteX0" fmla="*/ 0 w 6991350"/>
              <a:gd name="connsiteY0" fmla="*/ 1943100 h 6858000"/>
              <a:gd name="connsiteX1" fmla="*/ 6991350 w 6991350"/>
              <a:gd name="connsiteY1" fmla="*/ 0 h 6858000"/>
              <a:gd name="connsiteX2" fmla="*/ 5200650 w 6991350"/>
              <a:gd name="connsiteY2" fmla="*/ 6858000 h 6858000"/>
              <a:gd name="connsiteX3" fmla="*/ 0 w 6991350"/>
              <a:gd name="connsiteY3" fmla="*/ 1943100 h 6858000"/>
              <a:gd name="connsiteX0" fmla="*/ 0 w 6991350"/>
              <a:gd name="connsiteY0" fmla="*/ 1943100 h 6858000"/>
              <a:gd name="connsiteX1" fmla="*/ 6991350 w 6991350"/>
              <a:gd name="connsiteY1" fmla="*/ 0 h 6858000"/>
              <a:gd name="connsiteX2" fmla="*/ 5200650 w 6991350"/>
              <a:gd name="connsiteY2" fmla="*/ 6858000 h 6858000"/>
              <a:gd name="connsiteX3" fmla="*/ 0 w 6991350"/>
              <a:gd name="connsiteY3" fmla="*/ 1943100 h 6858000"/>
              <a:gd name="connsiteX0" fmla="*/ 0 w 6991350"/>
              <a:gd name="connsiteY0" fmla="*/ 1943100 h 6858000"/>
              <a:gd name="connsiteX1" fmla="*/ 6991350 w 6991350"/>
              <a:gd name="connsiteY1" fmla="*/ 0 h 6858000"/>
              <a:gd name="connsiteX2" fmla="*/ 5200650 w 6991350"/>
              <a:gd name="connsiteY2" fmla="*/ 6858000 h 6858000"/>
              <a:gd name="connsiteX3" fmla="*/ 0 w 6991350"/>
              <a:gd name="connsiteY3" fmla="*/ 1943100 h 6858000"/>
              <a:gd name="connsiteX0" fmla="*/ 0 w 6991350"/>
              <a:gd name="connsiteY0" fmla="*/ 1943100 h 6858000"/>
              <a:gd name="connsiteX1" fmla="*/ 6991350 w 6991350"/>
              <a:gd name="connsiteY1" fmla="*/ 0 h 6858000"/>
              <a:gd name="connsiteX2" fmla="*/ 5200650 w 6991350"/>
              <a:gd name="connsiteY2" fmla="*/ 6858000 h 6858000"/>
              <a:gd name="connsiteX3" fmla="*/ 0 w 6991350"/>
              <a:gd name="connsiteY3" fmla="*/ 1943100 h 6858000"/>
              <a:gd name="connsiteX0" fmla="*/ 0 w 6991350"/>
              <a:gd name="connsiteY0" fmla="*/ 1943100 h 6858000"/>
              <a:gd name="connsiteX1" fmla="*/ 6991350 w 6991350"/>
              <a:gd name="connsiteY1" fmla="*/ 0 h 6858000"/>
              <a:gd name="connsiteX2" fmla="*/ 5200650 w 6991350"/>
              <a:gd name="connsiteY2" fmla="*/ 6858000 h 6858000"/>
              <a:gd name="connsiteX3" fmla="*/ 0 w 6991350"/>
              <a:gd name="connsiteY3" fmla="*/ 1943100 h 6858000"/>
              <a:gd name="connsiteX0" fmla="*/ 0 w 6991350"/>
              <a:gd name="connsiteY0" fmla="*/ 1943100 h 6858000"/>
              <a:gd name="connsiteX1" fmla="*/ 6991350 w 6991350"/>
              <a:gd name="connsiteY1" fmla="*/ 0 h 6858000"/>
              <a:gd name="connsiteX2" fmla="*/ 5200650 w 6991350"/>
              <a:gd name="connsiteY2" fmla="*/ 6858000 h 6858000"/>
              <a:gd name="connsiteX3" fmla="*/ 0 w 6991350"/>
              <a:gd name="connsiteY3" fmla="*/ 1943100 h 6858000"/>
              <a:gd name="connsiteX0" fmla="*/ 0 w 6991350"/>
              <a:gd name="connsiteY0" fmla="*/ 1943100 h 6858000"/>
              <a:gd name="connsiteX1" fmla="*/ 6991350 w 6991350"/>
              <a:gd name="connsiteY1" fmla="*/ 0 h 6858000"/>
              <a:gd name="connsiteX2" fmla="*/ 5200650 w 6991350"/>
              <a:gd name="connsiteY2" fmla="*/ 6858000 h 6858000"/>
              <a:gd name="connsiteX3" fmla="*/ 0 w 6991350"/>
              <a:gd name="connsiteY3" fmla="*/ 1943100 h 6858000"/>
              <a:gd name="connsiteX0" fmla="*/ 0 w 6991350"/>
              <a:gd name="connsiteY0" fmla="*/ 1943100 h 6858000"/>
              <a:gd name="connsiteX1" fmla="*/ 6991350 w 6991350"/>
              <a:gd name="connsiteY1" fmla="*/ 0 h 6858000"/>
              <a:gd name="connsiteX2" fmla="*/ 5200650 w 6991350"/>
              <a:gd name="connsiteY2" fmla="*/ 6858000 h 6858000"/>
              <a:gd name="connsiteX3" fmla="*/ 0 w 6991350"/>
              <a:gd name="connsiteY3" fmla="*/ 1943100 h 6858000"/>
              <a:gd name="connsiteX0" fmla="*/ 0 w 6991350"/>
              <a:gd name="connsiteY0" fmla="*/ 1943100 h 6858000"/>
              <a:gd name="connsiteX1" fmla="*/ 6991350 w 6991350"/>
              <a:gd name="connsiteY1" fmla="*/ 0 h 6858000"/>
              <a:gd name="connsiteX2" fmla="*/ 5200650 w 6991350"/>
              <a:gd name="connsiteY2" fmla="*/ 6858000 h 6858000"/>
              <a:gd name="connsiteX3" fmla="*/ 0 w 6991350"/>
              <a:gd name="connsiteY3" fmla="*/ 1943100 h 6858000"/>
              <a:gd name="connsiteX0" fmla="*/ 0 w 6991350"/>
              <a:gd name="connsiteY0" fmla="*/ 1943100 h 6858000"/>
              <a:gd name="connsiteX1" fmla="*/ 6991350 w 6991350"/>
              <a:gd name="connsiteY1" fmla="*/ 0 h 6858000"/>
              <a:gd name="connsiteX2" fmla="*/ 5200650 w 6991350"/>
              <a:gd name="connsiteY2" fmla="*/ 6858000 h 6858000"/>
              <a:gd name="connsiteX3" fmla="*/ 0 w 6991350"/>
              <a:gd name="connsiteY3" fmla="*/ 1943100 h 6858000"/>
              <a:gd name="connsiteX0" fmla="*/ 0 w 6991350"/>
              <a:gd name="connsiteY0" fmla="*/ 1943100 h 6858000"/>
              <a:gd name="connsiteX1" fmla="*/ 6991350 w 6991350"/>
              <a:gd name="connsiteY1" fmla="*/ 0 h 6858000"/>
              <a:gd name="connsiteX2" fmla="*/ 5200650 w 6991350"/>
              <a:gd name="connsiteY2" fmla="*/ 6858000 h 6858000"/>
              <a:gd name="connsiteX3" fmla="*/ 0 w 6991350"/>
              <a:gd name="connsiteY3" fmla="*/ 1943100 h 6858000"/>
              <a:gd name="connsiteX0" fmla="*/ 0 w 6991350"/>
              <a:gd name="connsiteY0" fmla="*/ 1943100 h 6858000"/>
              <a:gd name="connsiteX1" fmla="*/ 6991350 w 6991350"/>
              <a:gd name="connsiteY1" fmla="*/ 0 h 6858000"/>
              <a:gd name="connsiteX2" fmla="*/ 5200650 w 6991350"/>
              <a:gd name="connsiteY2" fmla="*/ 6858000 h 6858000"/>
              <a:gd name="connsiteX3" fmla="*/ 0 w 6991350"/>
              <a:gd name="connsiteY3" fmla="*/ 1943100 h 6858000"/>
              <a:gd name="connsiteX0" fmla="*/ 0 w 6991350"/>
              <a:gd name="connsiteY0" fmla="*/ 1943100 h 6858000"/>
              <a:gd name="connsiteX1" fmla="*/ 6991350 w 6991350"/>
              <a:gd name="connsiteY1" fmla="*/ 0 h 6858000"/>
              <a:gd name="connsiteX2" fmla="*/ 5200650 w 6991350"/>
              <a:gd name="connsiteY2" fmla="*/ 6858000 h 6858000"/>
              <a:gd name="connsiteX3" fmla="*/ 0 w 6991350"/>
              <a:gd name="connsiteY3" fmla="*/ 1943100 h 6858000"/>
              <a:gd name="connsiteX0" fmla="*/ 0 w 7029450"/>
              <a:gd name="connsiteY0" fmla="*/ 1943100 h 6858000"/>
              <a:gd name="connsiteX1" fmla="*/ 7029450 w 7029450"/>
              <a:gd name="connsiteY1" fmla="*/ 0 h 6858000"/>
              <a:gd name="connsiteX2" fmla="*/ 5200650 w 7029450"/>
              <a:gd name="connsiteY2" fmla="*/ 6858000 h 6858000"/>
              <a:gd name="connsiteX3" fmla="*/ 0 w 7029450"/>
              <a:gd name="connsiteY3" fmla="*/ 1943100 h 6858000"/>
              <a:gd name="connsiteX0" fmla="*/ 0 w 7029450"/>
              <a:gd name="connsiteY0" fmla="*/ 1943100 h 6858000"/>
              <a:gd name="connsiteX1" fmla="*/ 7029450 w 7029450"/>
              <a:gd name="connsiteY1" fmla="*/ 0 h 6858000"/>
              <a:gd name="connsiteX2" fmla="*/ 5200650 w 7029450"/>
              <a:gd name="connsiteY2" fmla="*/ 6858000 h 6858000"/>
              <a:gd name="connsiteX3" fmla="*/ 0 w 7029450"/>
              <a:gd name="connsiteY3" fmla="*/ 1943100 h 6858000"/>
              <a:gd name="connsiteX0" fmla="*/ 0 w 7029450"/>
              <a:gd name="connsiteY0" fmla="*/ 1943100 h 6858000"/>
              <a:gd name="connsiteX1" fmla="*/ 7029450 w 7029450"/>
              <a:gd name="connsiteY1" fmla="*/ 0 h 6858000"/>
              <a:gd name="connsiteX2" fmla="*/ 5200650 w 7029450"/>
              <a:gd name="connsiteY2" fmla="*/ 6858000 h 6858000"/>
              <a:gd name="connsiteX3" fmla="*/ 0 w 7029450"/>
              <a:gd name="connsiteY3" fmla="*/ 1943100 h 6858000"/>
              <a:gd name="connsiteX0" fmla="*/ 0 w 7029450"/>
              <a:gd name="connsiteY0" fmla="*/ 1943100 h 6858000"/>
              <a:gd name="connsiteX1" fmla="*/ 7029450 w 7029450"/>
              <a:gd name="connsiteY1" fmla="*/ 0 h 6858000"/>
              <a:gd name="connsiteX2" fmla="*/ 5200650 w 7029450"/>
              <a:gd name="connsiteY2" fmla="*/ 6858000 h 6858000"/>
              <a:gd name="connsiteX3" fmla="*/ 0 w 7029450"/>
              <a:gd name="connsiteY3" fmla="*/ 1943100 h 6858000"/>
              <a:gd name="connsiteX0" fmla="*/ 0 w 7029450"/>
              <a:gd name="connsiteY0" fmla="*/ 1943100 h 6858000"/>
              <a:gd name="connsiteX1" fmla="*/ 7029450 w 7029450"/>
              <a:gd name="connsiteY1" fmla="*/ 0 h 6858000"/>
              <a:gd name="connsiteX2" fmla="*/ 5200650 w 7029450"/>
              <a:gd name="connsiteY2" fmla="*/ 6858000 h 6858000"/>
              <a:gd name="connsiteX3" fmla="*/ 0 w 7029450"/>
              <a:gd name="connsiteY3" fmla="*/ 1943100 h 6858000"/>
              <a:gd name="connsiteX0" fmla="*/ 0 w 7029450"/>
              <a:gd name="connsiteY0" fmla="*/ 1943100 h 6858000"/>
              <a:gd name="connsiteX1" fmla="*/ 7029450 w 7029450"/>
              <a:gd name="connsiteY1" fmla="*/ 0 h 6858000"/>
              <a:gd name="connsiteX2" fmla="*/ 5200650 w 7029450"/>
              <a:gd name="connsiteY2" fmla="*/ 6858000 h 6858000"/>
              <a:gd name="connsiteX3" fmla="*/ 0 w 7029450"/>
              <a:gd name="connsiteY3" fmla="*/ 1943100 h 6858000"/>
              <a:gd name="connsiteX0" fmla="*/ 0 w 7029450"/>
              <a:gd name="connsiteY0" fmla="*/ 1943100 h 6858000"/>
              <a:gd name="connsiteX1" fmla="*/ 7029450 w 7029450"/>
              <a:gd name="connsiteY1" fmla="*/ 0 h 6858000"/>
              <a:gd name="connsiteX2" fmla="*/ 5200650 w 7029450"/>
              <a:gd name="connsiteY2" fmla="*/ 6858000 h 6858000"/>
              <a:gd name="connsiteX3" fmla="*/ 0 w 7029450"/>
              <a:gd name="connsiteY3" fmla="*/ 1943100 h 6858000"/>
              <a:gd name="connsiteX0" fmla="*/ 0 w 7029450"/>
              <a:gd name="connsiteY0" fmla="*/ 1943100 h 6858000"/>
              <a:gd name="connsiteX1" fmla="*/ 7029450 w 7029450"/>
              <a:gd name="connsiteY1" fmla="*/ 0 h 6858000"/>
              <a:gd name="connsiteX2" fmla="*/ 5200650 w 7029450"/>
              <a:gd name="connsiteY2" fmla="*/ 6858000 h 6858000"/>
              <a:gd name="connsiteX3" fmla="*/ 0 w 7029450"/>
              <a:gd name="connsiteY3" fmla="*/ 1943100 h 6858000"/>
              <a:gd name="connsiteX0" fmla="*/ 0 w 7029450"/>
              <a:gd name="connsiteY0" fmla="*/ 1943100 h 6858000"/>
              <a:gd name="connsiteX1" fmla="*/ 7029450 w 7029450"/>
              <a:gd name="connsiteY1" fmla="*/ 0 h 6858000"/>
              <a:gd name="connsiteX2" fmla="*/ 5200650 w 7029450"/>
              <a:gd name="connsiteY2" fmla="*/ 6858000 h 6858000"/>
              <a:gd name="connsiteX3" fmla="*/ 0 w 7029450"/>
              <a:gd name="connsiteY3" fmla="*/ 19431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029450" h="6858000">
                <a:moveTo>
                  <a:pt x="0" y="1943100"/>
                </a:moveTo>
                <a:cubicBezTo>
                  <a:pt x="1606550" y="1257300"/>
                  <a:pt x="4356100" y="342900"/>
                  <a:pt x="7029450" y="0"/>
                </a:cubicBezTo>
                <a:cubicBezTo>
                  <a:pt x="5556250" y="2990850"/>
                  <a:pt x="5245100" y="5657850"/>
                  <a:pt x="5200650" y="6858000"/>
                </a:cubicBezTo>
                <a:cubicBezTo>
                  <a:pt x="2800350" y="3714750"/>
                  <a:pt x="1638300" y="3086100"/>
                  <a:pt x="0" y="1943100"/>
                </a:cubicBezTo>
                <a:close/>
              </a:path>
            </a:pathLst>
          </a:custGeom>
          <a:solidFill>
            <a:srgbClr val="6A238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dirty="0"/>
          </a:p>
        </p:txBody>
      </p:sp>
      <p:sp>
        <p:nvSpPr>
          <p:cNvPr id="4" name="Freeform 3">
            <a:extLst>
              <a:ext uri="{FF2B5EF4-FFF2-40B4-BE49-F238E27FC236}">
                <a16:creationId xmlns:a16="http://schemas.microsoft.com/office/drawing/2014/main" id="{4F19662A-B0AC-2154-C367-3A7B54A79F09}"/>
              </a:ext>
            </a:extLst>
          </p:cNvPr>
          <p:cNvSpPr>
            <a:spLocks noChangeAspect="1"/>
          </p:cNvSpPr>
          <p:nvPr userDrawn="1"/>
        </p:nvSpPr>
        <p:spPr>
          <a:xfrm rot="20520658">
            <a:off x="9438101" y="4266694"/>
            <a:ext cx="1851956" cy="1806785"/>
          </a:xfrm>
          <a:custGeom>
            <a:avLst/>
            <a:gdLst>
              <a:gd name="connsiteX0" fmla="*/ 0 w 6991350"/>
              <a:gd name="connsiteY0" fmla="*/ 1943100 h 6858000"/>
              <a:gd name="connsiteX1" fmla="*/ 6991350 w 6991350"/>
              <a:gd name="connsiteY1" fmla="*/ 0 h 6858000"/>
              <a:gd name="connsiteX2" fmla="*/ 5200650 w 6991350"/>
              <a:gd name="connsiteY2" fmla="*/ 6858000 h 6858000"/>
              <a:gd name="connsiteX3" fmla="*/ 0 w 6991350"/>
              <a:gd name="connsiteY3" fmla="*/ 1943100 h 6858000"/>
              <a:gd name="connsiteX0" fmla="*/ 0 w 6991350"/>
              <a:gd name="connsiteY0" fmla="*/ 1943100 h 6858000"/>
              <a:gd name="connsiteX1" fmla="*/ 6991350 w 6991350"/>
              <a:gd name="connsiteY1" fmla="*/ 0 h 6858000"/>
              <a:gd name="connsiteX2" fmla="*/ 5200650 w 6991350"/>
              <a:gd name="connsiteY2" fmla="*/ 6858000 h 6858000"/>
              <a:gd name="connsiteX3" fmla="*/ 0 w 6991350"/>
              <a:gd name="connsiteY3" fmla="*/ 1943100 h 6858000"/>
              <a:gd name="connsiteX0" fmla="*/ 0 w 6991350"/>
              <a:gd name="connsiteY0" fmla="*/ 1943100 h 6858000"/>
              <a:gd name="connsiteX1" fmla="*/ 6991350 w 6991350"/>
              <a:gd name="connsiteY1" fmla="*/ 0 h 6858000"/>
              <a:gd name="connsiteX2" fmla="*/ 5200650 w 6991350"/>
              <a:gd name="connsiteY2" fmla="*/ 6858000 h 6858000"/>
              <a:gd name="connsiteX3" fmla="*/ 0 w 6991350"/>
              <a:gd name="connsiteY3" fmla="*/ 1943100 h 6858000"/>
              <a:gd name="connsiteX0" fmla="*/ 0 w 6991350"/>
              <a:gd name="connsiteY0" fmla="*/ 1943100 h 6858000"/>
              <a:gd name="connsiteX1" fmla="*/ 6991350 w 6991350"/>
              <a:gd name="connsiteY1" fmla="*/ 0 h 6858000"/>
              <a:gd name="connsiteX2" fmla="*/ 5200650 w 6991350"/>
              <a:gd name="connsiteY2" fmla="*/ 6858000 h 6858000"/>
              <a:gd name="connsiteX3" fmla="*/ 0 w 6991350"/>
              <a:gd name="connsiteY3" fmla="*/ 1943100 h 6858000"/>
              <a:gd name="connsiteX0" fmla="*/ 0 w 6991350"/>
              <a:gd name="connsiteY0" fmla="*/ 1943100 h 6858000"/>
              <a:gd name="connsiteX1" fmla="*/ 6991350 w 6991350"/>
              <a:gd name="connsiteY1" fmla="*/ 0 h 6858000"/>
              <a:gd name="connsiteX2" fmla="*/ 5200650 w 6991350"/>
              <a:gd name="connsiteY2" fmla="*/ 6858000 h 6858000"/>
              <a:gd name="connsiteX3" fmla="*/ 0 w 6991350"/>
              <a:gd name="connsiteY3" fmla="*/ 1943100 h 6858000"/>
              <a:gd name="connsiteX0" fmla="*/ 0 w 6991350"/>
              <a:gd name="connsiteY0" fmla="*/ 1943100 h 6858000"/>
              <a:gd name="connsiteX1" fmla="*/ 6991350 w 6991350"/>
              <a:gd name="connsiteY1" fmla="*/ 0 h 6858000"/>
              <a:gd name="connsiteX2" fmla="*/ 5200650 w 6991350"/>
              <a:gd name="connsiteY2" fmla="*/ 6858000 h 6858000"/>
              <a:gd name="connsiteX3" fmla="*/ 0 w 6991350"/>
              <a:gd name="connsiteY3" fmla="*/ 1943100 h 6858000"/>
              <a:gd name="connsiteX0" fmla="*/ 0 w 6991350"/>
              <a:gd name="connsiteY0" fmla="*/ 1943100 h 6858000"/>
              <a:gd name="connsiteX1" fmla="*/ 6991350 w 6991350"/>
              <a:gd name="connsiteY1" fmla="*/ 0 h 6858000"/>
              <a:gd name="connsiteX2" fmla="*/ 5200650 w 6991350"/>
              <a:gd name="connsiteY2" fmla="*/ 6858000 h 6858000"/>
              <a:gd name="connsiteX3" fmla="*/ 0 w 6991350"/>
              <a:gd name="connsiteY3" fmla="*/ 1943100 h 6858000"/>
              <a:gd name="connsiteX0" fmla="*/ 0 w 6991350"/>
              <a:gd name="connsiteY0" fmla="*/ 1943100 h 6858000"/>
              <a:gd name="connsiteX1" fmla="*/ 6991350 w 6991350"/>
              <a:gd name="connsiteY1" fmla="*/ 0 h 6858000"/>
              <a:gd name="connsiteX2" fmla="*/ 5200650 w 6991350"/>
              <a:gd name="connsiteY2" fmla="*/ 6858000 h 6858000"/>
              <a:gd name="connsiteX3" fmla="*/ 0 w 6991350"/>
              <a:gd name="connsiteY3" fmla="*/ 1943100 h 6858000"/>
              <a:gd name="connsiteX0" fmla="*/ 0 w 6991350"/>
              <a:gd name="connsiteY0" fmla="*/ 1943100 h 6858000"/>
              <a:gd name="connsiteX1" fmla="*/ 6991350 w 6991350"/>
              <a:gd name="connsiteY1" fmla="*/ 0 h 6858000"/>
              <a:gd name="connsiteX2" fmla="*/ 5200650 w 6991350"/>
              <a:gd name="connsiteY2" fmla="*/ 6858000 h 6858000"/>
              <a:gd name="connsiteX3" fmla="*/ 0 w 6991350"/>
              <a:gd name="connsiteY3" fmla="*/ 1943100 h 6858000"/>
              <a:gd name="connsiteX0" fmla="*/ 0 w 6991350"/>
              <a:gd name="connsiteY0" fmla="*/ 1943100 h 6858000"/>
              <a:gd name="connsiteX1" fmla="*/ 6991350 w 6991350"/>
              <a:gd name="connsiteY1" fmla="*/ 0 h 6858000"/>
              <a:gd name="connsiteX2" fmla="*/ 5200650 w 6991350"/>
              <a:gd name="connsiteY2" fmla="*/ 6858000 h 6858000"/>
              <a:gd name="connsiteX3" fmla="*/ 0 w 6991350"/>
              <a:gd name="connsiteY3" fmla="*/ 1943100 h 6858000"/>
              <a:gd name="connsiteX0" fmla="*/ 0 w 6991350"/>
              <a:gd name="connsiteY0" fmla="*/ 1943100 h 6858000"/>
              <a:gd name="connsiteX1" fmla="*/ 6991350 w 6991350"/>
              <a:gd name="connsiteY1" fmla="*/ 0 h 6858000"/>
              <a:gd name="connsiteX2" fmla="*/ 5200650 w 6991350"/>
              <a:gd name="connsiteY2" fmla="*/ 6858000 h 6858000"/>
              <a:gd name="connsiteX3" fmla="*/ 0 w 6991350"/>
              <a:gd name="connsiteY3" fmla="*/ 1943100 h 6858000"/>
              <a:gd name="connsiteX0" fmla="*/ 0 w 6991350"/>
              <a:gd name="connsiteY0" fmla="*/ 1943100 h 6858000"/>
              <a:gd name="connsiteX1" fmla="*/ 6991350 w 6991350"/>
              <a:gd name="connsiteY1" fmla="*/ 0 h 6858000"/>
              <a:gd name="connsiteX2" fmla="*/ 5200650 w 6991350"/>
              <a:gd name="connsiteY2" fmla="*/ 6858000 h 6858000"/>
              <a:gd name="connsiteX3" fmla="*/ 0 w 6991350"/>
              <a:gd name="connsiteY3" fmla="*/ 1943100 h 6858000"/>
              <a:gd name="connsiteX0" fmla="*/ 0 w 6991350"/>
              <a:gd name="connsiteY0" fmla="*/ 1943100 h 6858000"/>
              <a:gd name="connsiteX1" fmla="*/ 6991350 w 6991350"/>
              <a:gd name="connsiteY1" fmla="*/ 0 h 6858000"/>
              <a:gd name="connsiteX2" fmla="*/ 5200650 w 6991350"/>
              <a:gd name="connsiteY2" fmla="*/ 6858000 h 6858000"/>
              <a:gd name="connsiteX3" fmla="*/ 0 w 6991350"/>
              <a:gd name="connsiteY3" fmla="*/ 1943100 h 6858000"/>
              <a:gd name="connsiteX0" fmla="*/ 0 w 6991350"/>
              <a:gd name="connsiteY0" fmla="*/ 1943100 h 6858000"/>
              <a:gd name="connsiteX1" fmla="*/ 6991350 w 6991350"/>
              <a:gd name="connsiteY1" fmla="*/ 0 h 6858000"/>
              <a:gd name="connsiteX2" fmla="*/ 5200650 w 6991350"/>
              <a:gd name="connsiteY2" fmla="*/ 6858000 h 6858000"/>
              <a:gd name="connsiteX3" fmla="*/ 0 w 6991350"/>
              <a:gd name="connsiteY3" fmla="*/ 1943100 h 6858000"/>
              <a:gd name="connsiteX0" fmla="*/ 0 w 6991350"/>
              <a:gd name="connsiteY0" fmla="*/ 1943100 h 6858000"/>
              <a:gd name="connsiteX1" fmla="*/ 6991350 w 6991350"/>
              <a:gd name="connsiteY1" fmla="*/ 0 h 6858000"/>
              <a:gd name="connsiteX2" fmla="*/ 5200650 w 6991350"/>
              <a:gd name="connsiteY2" fmla="*/ 6858000 h 6858000"/>
              <a:gd name="connsiteX3" fmla="*/ 0 w 6991350"/>
              <a:gd name="connsiteY3" fmla="*/ 1943100 h 6858000"/>
              <a:gd name="connsiteX0" fmla="*/ 0 w 6991350"/>
              <a:gd name="connsiteY0" fmla="*/ 1943100 h 6858000"/>
              <a:gd name="connsiteX1" fmla="*/ 6991350 w 6991350"/>
              <a:gd name="connsiteY1" fmla="*/ 0 h 6858000"/>
              <a:gd name="connsiteX2" fmla="*/ 5200650 w 6991350"/>
              <a:gd name="connsiteY2" fmla="*/ 6858000 h 6858000"/>
              <a:gd name="connsiteX3" fmla="*/ 0 w 6991350"/>
              <a:gd name="connsiteY3" fmla="*/ 1943100 h 6858000"/>
              <a:gd name="connsiteX0" fmla="*/ 0 w 6991350"/>
              <a:gd name="connsiteY0" fmla="*/ 1943100 h 6858000"/>
              <a:gd name="connsiteX1" fmla="*/ 6991350 w 6991350"/>
              <a:gd name="connsiteY1" fmla="*/ 0 h 6858000"/>
              <a:gd name="connsiteX2" fmla="*/ 5200650 w 6991350"/>
              <a:gd name="connsiteY2" fmla="*/ 6858000 h 6858000"/>
              <a:gd name="connsiteX3" fmla="*/ 0 w 6991350"/>
              <a:gd name="connsiteY3" fmla="*/ 1943100 h 6858000"/>
              <a:gd name="connsiteX0" fmla="*/ 0 w 6991350"/>
              <a:gd name="connsiteY0" fmla="*/ 1943100 h 6858000"/>
              <a:gd name="connsiteX1" fmla="*/ 6991350 w 6991350"/>
              <a:gd name="connsiteY1" fmla="*/ 0 h 6858000"/>
              <a:gd name="connsiteX2" fmla="*/ 5200650 w 6991350"/>
              <a:gd name="connsiteY2" fmla="*/ 6858000 h 6858000"/>
              <a:gd name="connsiteX3" fmla="*/ 0 w 6991350"/>
              <a:gd name="connsiteY3" fmla="*/ 1943100 h 6858000"/>
              <a:gd name="connsiteX0" fmla="*/ 0 w 6991350"/>
              <a:gd name="connsiteY0" fmla="*/ 1943100 h 6858000"/>
              <a:gd name="connsiteX1" fmla="*/ 6991350 w 6991350"/>
              <a:gd name="connsiteY1" fmla="*/ 0 h 6858000"/>
              <a:gd name="connsiteX2" fmla="*/ 5200650 w 6991350"/>
              <a:gd name="connsiteY2" fmla="*/ 6858000 h 6858000"/>
              <a:gd name="connsiteX3" fmla="*/ 0 w 6991350"/>
              <a:gd name="connsiteY3" fmla="*/ 1943100 h 6858000"/>
              <a:gd name="connsiteX0" fmla="*/ 0 w 6991350"/>
              <a:gd name="connsiteY0" fmla="*/ 1943100 h 6858000"/>
              <a:gd name="connsiteX1" fmla="*/ 6991350 w 6991350"/>
              <a:gd name="connsiteY1" fmla="*/ 0 h 6858000"/>
              <a:gd name="connsiteX2" fmla="*/ 5200650 w 6991350"/>
              <a:gd name="connsiteY2" fmla="*/ 6858000 h 6858000"/>
              <a:gd name="connsiteX3" fmla="*/ 0 w 6991350"/>
              <a:gd name="connsiteY3" fmla="*/ 1943100 h 6858000"/>
              <a:gd name="connsiteX0" fmla="*/ 0 w 6991350"/>
              <a:gd name="connsiteY0" fmla="*/ 1943100 h 6858000"/>
              <a:gd name="connsiteX1" fmla="*/ 6991350 w 6991350"/>
              <a:gd name="connsiteY1" fmla="*/ 0 h 6858000"/>
              <a:gd name="connsiteX2" fmla="*/ 5200650 w 6991350"/>
              <a:gd name="connsiteY2" fmla="*/ 6858000 h 6858000"/>
              <a:gd name="connsiteX3" fmla="*/ 0 w 6991350"/>
              <a:gd name="connsiteY3" fmla="*/ 1943100 h 6858000"/>
              <a:gd name="connsiteX0" fmla="*/ 0 w 6991350"/>
              <a:gd name="connsiteY0" fmla="*/ 1943100 h 6858000"/>
              <a:gd name="connsiteX1" fmla="*/ 6991350 w 6991350"/>
              <a:gd name="connsiteY1" fmla="*/ 0 h 6858000"/>
              <a:gd name="connsiteX2" fmla="*/ 5200650 w 6991350"/>
              <a:gd name="connsiteY2" fmla="*/ 6858000 h 6858000"/>
              <a:gd name="connsiteX3" fmla="*/ 0 w 6991350"/>
              <a:gd name="connsiteY3" fmla="*/ 1943100 h 6858000"/>
              <a:gd name="connsiteX0" fmla="*/ 0 w 6991350"/>
              <a:gd name="connsiteY0" fmla="*/ 1943100 h 6858000"/>
              <a:gd name="connsiteX1" fmla="*/ 6991350 w 6991350"/>
              <a:gd name="connsiteY1" fmla="*/ 0 h 6858000"/>
              <a:gd name="connsiteX2" fmla="*/ 5200650 w 6991350"/>
              <a:gd name="connsiteY2" fmla="*/ 6858000 h 6858000"/>
              <a:gd name="connsiteX3" fmla="*/ 0 w 6991350"/>
              <a:gd name="connsiteY3" fmla="*/ 1943100 h 6858000"/>
              <a:gd name="connsiteX0" fmla="*/ 0 w 6991350"/>
              <a:gd name="connsiteY0" fmla="*/ 1943100 h 6858000"/>
              <a:gd name="connsiteX1" fmla="*/ 6991350 w 6991350"/>
              <a:gd name="connsiteY1" fmla="*/ 0 h 6858000"/>
              <a:gd name="connsiteX2" fmla="*/ 5200650 w 6991350"/>
              <a:gd name="connsiteY2" fmla="*/ 6858000 h 6858000"/>
              <a:gd name="connsiteX3" fmla="*/ 0 w 6991350"/>
              <a:gd name="connsiteY3" fmla="*/ 1943100 h 6858000"/>
              <a:gd name="connsiteX0" fmla="*/ 0 w 6991350"/>
              <a:gd name="connsiteY0" fmla="*/ 1943100 h 6858000"/>
              <a:gd name="connsiteX1" fmla="*/ 6991350 w 6991350"/>
              <a:gd name="connsiteY1" fmla="*/ 0 h 6858000"/>
              <a:gd name="connsiteX2" fmla="*/ 5200650 w 6991350"/>
              <a:gd name="connsiteY2" fmla="*/ 6858000 h 6858000"/>
              <a:gd name="connsiteX3" fmla="*/ 0 w 6991350"/>
              <a:gd name="connsiteY3" fmla="*/ 1943100 h 6858000"/>
              <a:gd name="connsiteX0" fmla="*/ 0 w 6991350"/>
              <a:gd name="connsiteY0" fmla="*/ 1943100 h 6858000"/>
              <a:gd name="connsiteX1" fmla="*/ 6991350 w 6991350"/>
              <a:gd name="connsiteY1" fmla="*/ 0 h 6858000"/>
              <a:gd name="connsiteX2" fmla="*/ 5200650 w 6991350"/>
              <a:gd name="connsiteY2" fmla="*/ 6858000 h 6858000"/>
              <a:gd name="connsiteX3" fmla="*/ 0 w 6991350"/>
              <a:gd name="connsiteY3" fmla="*/ 1943100 h 6858000"/>
              <a:gd name="connsiteX0" fmla="*/ 0 w 6991350"/>
              <a:gd name="connsiteY0" fmla="*/ 1943100 h 6858000"/>
              <a:gd name="connsiteX1" fmla="*/ 6991350 w 6991350"/>
              <a:gd name="connsiteY1" fmla="*/ 0 h 6858000"/>
              <a:gd name="connsiteX2" fmla="*/ 5200650 w 6991350"/>
              <a:gd name="connsiteY2" fmla="*/ 6858000 h 6858000"/>
              <a:gd name="connsiteX3" fmla="*/ 0 w 6991350"/>
              <a:gd name="connsiteY3" fmla="*/ 1943100 h 6858000"/>
              <a:gd name="connsiteX0" fmla="*/ 0 w 7029450"/>
              <a:gd name="connsiteY0" fmla="*/ 1943100 h 6858000"/>
              <a:gd name="connsiteX1" fmla="*/ 7029450 w 7029450"/>
              <a:gd name="connsiteY1" fmla="*/ 0 h 6858000"/>
              <a:gd name="connsiteX2" fmla="*/ 5200650 w 7029450"/>
              <a:gd name="connsiteY2" fmla="*/ 6858000 h 6858000"/>
              <a:gd name="connsiteX3" fmla="*/ 0 w 7029450"/>
              <a:gd name="connsiteY3" fmla="*/ 1943100 h 6858000"/>
              <a:gd name="connsiteX0" fmla="*/ 0 w 7029450"/>
              <a:gd name="connsiteY0" fmla="*/ 1943100 h 6858000"/>
              <a:gd name="connsiteX1" fmla="*/ 7029450 w 7029450"/>
              <a:gd name="connsiteY1" fmla="*/ 0 h 6858000"/>
              <a:gd name="connsiteX2" fmla="*/ 5200650 w 7029450"/>
              <a:gd name="connsiteY2" fmla="*/ 6858000 h 6858000"/>
              <a:gd name="connsiteX3" fmla="*/ 0 w 7029450"/>
              <a:gd name="connsiteY3" fmla="*/ 1943100 h 6858000"/>
              <a:gd name="connsiteX0" fmla="*/ 0 w 7029450"/>
              <a:gd name="connsiteY0" fmla="*/ 1943100 h 6858000"/>
              <a:gd name="connsiteX1" fmla="*/ 7029450 w 7029450"/>
              <a:gd name="connsiteY1" fmla="*/ 0 h 6858000"/>
              <a:gd name="connsiteX2" fmla="*/ 5200650 w 7029450"/>
              <a:gd name="connsiteY2" fmla="*/ 6858000 h 6858000"/>
              <a:gd name="connsiteX3" fmla="*/ 0 w 7029450"/>
              <a:gd name="connsiteY3" fmla="*/ 1943100 h 6858000"/>
              <a:gd name="connsiteX0" fmla="*/ 0 w 7029450"/>
              <a:gd name="connsiteY0" fmla="*/ 1943100 h 6858000"/>
              <a:gd name="connsiteX1" fmla="*/ 7029450 w 7029450"/>
              <a:gd name="connsiteY1" fmla="*/ 0 h 6858000"/>
              <a:gd name="connsiteX2" fmla="*/ 5200650 w 7029450"/>
              <a:gd name="connsiteY2" fmla="*/ 6858000 h 6858000"/>
              <a:gd name="connsiteX3" fmla="*/ 0 w 7029450"/>
              <a:gd name="connsiteY3" fmla="*/ 1943100 h 6858000"/>
              <a:gd name="connsiteX0" fmla="*/ 0 w 7029450"/>
              <a:gd name="connsiteY0" fmla="*/ 1943100 h 6858000"/>
              <a:gd name="connsiteX1" fmla="*/ 7029450 w 7029450"/>
              <a:gd name="connsiteY1" fmla="*/ 0 h 6858000"/>
              <a:gd name="connsiteX2" fmla="*/ 5200650 w 7029450"/>
              <a:gd name="connsiteY2" fmla="*/ 6858000 h 6858000"/>
              <a:gd name="connsiteX3" fmla="*/ 0 w 7029450"/>
              <a:gd name="connsiteY3" fmla="*/ 1943100 h 6858000"/>
              <a:gd name="connsiteX0" fmla="*/ 0 w 7029450"/>
              <a:gd name="connsiteY0" fmla="*/ 1943100 h 6858000"/>
              <a:gd name="connsiteX1" fmla="*/ 7029450 w 7029450"/>
              <a:gd name="connsiteY1" fmla="*/ 0 h 6858000"/>
              <a:gd name="connsiteX2" fmla="*/ 5200650 w 7029450"/>
              <a:gd name="connsiteY2" fmla="*/ 6858000 h 6858000"/>
              <a:gd name="connsiteX3" fmla="*/ 0 w 7029450"/>
              <a:gd name="connsiteY3" fmla="*/ 1943100 h 6858000"/>
              <a:gd name="connsiteX0" fmla="*/ 0 w 7029450"/>
              <a:gd name="connsiteY0" fmla="*/ 1943100 h 6858000"/>
              <a:gd name="connsiteX1" fmla="*/ 7029450 w 7029450"/>
              <a:gd name="connsiteY1" fmla="*/ 0 h 6858000"/>
              <a:gd name="connsiteX2" fmla="*/ 5200650 w 7029450"/>
              <a:gd name="connsiteY2" fmla="*/ 6858000 h 6858000"/>
              <a:gd name="connsiteX3" fmla="*/ 0 w 7029450"/>
              <a:gd name="connsiteY3" fmla="*/ 1943100 h 6858000"/>
              <a:gd name="connsiteX0" fmla="*/ 0 w 7029450"/>
              <a:gd name="connsiteY0" fmla="*/ 1943100 h 6858000"/>
              <a:gd name="connsiteX1" fmla="*/ 7029450 w 7029450"/>
              <a:gd name="connsiteY1" fmla="*/ 0 h 6858000"/>
              <a:gd name="connsiteX2" fmla="*/ 5200650 w 7029450"/>
              <a:gd name="connsiteY2" fmla="*/ 6858000 h 6858000"/>
              <a:gd name="connsiteX3" fmla="*/ 0 w 7029450"/>
              <a:gd name="connsiteY3" fmla="*/ 1943100 h 6858000"/>
              <a:gd name="connsiteX0" fmla="*/ 0 w 7029450"/>
              <a:gd name="connsiteY0" fmla="*/ 1943100 h 6858000"/>
              <a:gd name="connsiteX1" fmla="*/ 7029450 w 7029450"/>
              <a:gd name="connsiteY1" fmla="*/ 0 h 6858000"/>
              <a:gd name="connsiteX2" fmla="*/ 5200650 w 7029450"/>
              <a:gd name="connsiteY2" fmla="*/ 6858000 h 6858000"/>
              <a:gd name="connsiteX3" fmla="*/ 0 w 7029450"/>
              <a:gd name="connsiteY3" fmla="*/ 19431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029450" h="6858000">
                <a:moveTo>
                  <a:pt x="0" y="1943100"/>
                </a:moveTo>
                <a:cubicBezTo>
                  <a:pt x="1606550" y="1257300"/>
                  <a:pt x="4356100" y="342900"/>
                  <a:pt x="7029450" y="0"/>
                </a:cubicBezTo>
                <a:cubicBezTo>
                  <a:pt x="5556250" y="2990850"/>
                  <a:pt x="5245100" y="5657850"/>
                  <a:pt x="5200650" y="6858000"/>
                </a:cubicBezTo>
                <a:cubicBezTo>
                  <a:pt x="2800350" y="3714750"/>
                  <a:pt x="1638300" y="3086100"/>
                  <a:pt x="0" y="1943100"/>
                </a:cubicBezTo>
                <a:close/>
              </a:path>
            </a:pathLst>
          </a:custGeom>
          <a:solidFill>
            <a:srgbClr val="B4CC0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dirty="0">
              <a:solidFill>
                <a:srgbClr val="6BC4CF"/>
              </a:solidFill>
            </a:endParaRPr>
          </a:p>
        </p:txBody>
      </p:sp>
      <p:sp>
        <p:nvSpPr>
          <p:cNvPr id="5" name="Freeform 4">
            <a:extLst>
              <a:ext uri="{FF2B5EF4-FFF2-40B4-BE49-F238E27FC236}">
                <a16:creationId xmlns:a16="http://schemas.microsoft.com/office/drawing/2014/main" id="{0117338E-B316-09FA-219C-612B5CC9921A}"/>
              </a:ext>
            </a:extLst>
          </p:cNvPr>
          <p:cNvSpPr>
            <a:spLocks noChangeAspect="1"/>
          </p:cNvSpPr>
          <p:nvPr userDrawn="1"/>
        </p:nvSpPr>
        <p:spPr>
          <a:xfrm rot="4111788">
            <a:off x="7283711" y="5170124"/>
            <a:ext cx="1157422" cy="1129191"/>
          </a:xfrm>
          <a:custGeom>
            <a:avLst/>
            <a:gdLst>
              <a:gd name="connsiteX0" fmla="*/ 0 w 6991350"/>
              <a:gd name="connsiteY0" fmla="*/ 1943100 h 6858000"/>
              <a:gd name="connsiteX1" fmla="*/ 6991350 w 6991350"/>
              <a:gd name="connsiteY1" fmla="*/ 0 h 6858000"/>
              <a:gd name="connsiteX2" fmla="*/ 5200650 w 6991350"/>
              <a:gd name="connsiteY2" fmla="*/ 6858000 h 6858000"/>
              <a:gd name="connsiteX3" fmla="*/ 0 w 6991350"/>
              <a:gd name="connsiteY3" fmla="*/ 1943100 h 6858000"/>
              <a:gd name="connsiteX0" fmla="*/ 0 w 6991350"/>
              <a:gd name="connsiteY0" fmla="*/ 1943100 h 6858000"/>
              <a:gd name="connsiteX1" fmla="*/ 6991350 w 6991350"/>
              <a:gd name="connsiteY1" fmla="*/ 0 h 6858000"/>
              <a:gd name="connsiteX2" fmla="*/ 5200650 w 6991350"/>
              <a:gd name="connsiteY2" fmla="*/ 6858000 h 6858000"/>
              <a:gd name="connsiteX3" fmla="*/ 0 w 6991350"/>
              <a:gd name="connsiteY3" fmla="*/ 1943100 h 6858000"/>
              <a:gd name="connsiteX0" fmla="*/ 0 w 6991350"/>
              <a:gd name="connsiteY0" fmla="*/ 1943100 h 6858000"/>
              <a:gd name="connsiteX1" fmla="*/ 6991350 w 6991350"/>
              <a:gd name="connsiteY1" fmla="*/ 0 h 6858000"/>
              <a:gd name="connsiteX2" fmla="*/ 5200650 w 6991350"/>
              <a:gd name="connsiteY2" fmla="*/ 6858000 h 6858000"/>
              <a:gd name="connsiteX3" fmla="*/ 0 w 6991350"/>
              <a:gd name="connsiteY3" fmla="*/ 1943100 h 6858000"/>
              <a:gd name="connsiteX0" fmla="*/ 0 w 6991350"/>
              <a:gd name="connsiteY0" fmla="*/ 1943100 h 6858000"/>
              <a:gd name="connsiteX1" fmla="*/ 6991350 w 6991350"/>
              <a:gd name="connsiteY1" fmla="*/ 0 h 6858000"/>
              <a:gd name="connsiteX2" fmla="*/ 5200650 w 6991350"/>
              <a:gd name="connsiteY2" fmla="*/ 6858000 h 6858000"/>
              <a:gd name="connsiteX3" fmla="*/ 0 w 6991350"/>
              <a:gd name="connsiteY3" fmla="*/ 1943100 h 6858000"/>
              <a:gd name="connsiteX0" fmla="*/ 0 w 6991350"/>
              <a:gd name="connsiteY0" fmla="*/ 1943100 h 6858000"/>
              <a:gd name="connsiteX1" fmla="*/ 6991350 w 6991350"/>
              <a:gd name="connsiteY1" fmla="*/ 0 h 6858000"/>
              <a:gd name="connsiteX2" fmla="*/ 5200650 w 6991350"/>
              <a:gd name="connsiteY2" fmla="*/ 6858000 h 6858000"/>
              <a:gd name="connsiteX3" fmla="*/ 0 w 6991350"/>
              <a:gd name="connsiteY3" fmla="*/ 1943100 h 6858000"/>
              <a:gd name="connsiteX0" fmla="*/ 0 w 6991350"/>
              <a:gd name="connsiteY0" fmla="*/ 1943100 h 6858000"/>
              <a:gd name="connsiteX1" fmla="*/ 6991350 w 6991350"/>
              <a:gd name="connsiteY1" fmla="*/ 0 h 6858000"/>
              <a:gd name="connsiteX2" fmla="*/ 5200650 w 6991350"/>
              <a:gd name="connsiteY2" fmla="*/ 6858000 h 6858000"/>
              <a:gd name="connsiteX3" fmla="*/ 0 w 6991350"/>
              <a:gd name="connsiteY3" fmla="*/ 1943100 h 6858000"/>
              <a:gd name="connsiteX0" fmla="*/ 0 w 6991350"/>
              <a:gd name="connsiteY0" fmla="*/ 1943100 h 6858000"/>
              <a:gd name="connsiteX1" fmla="*/ 6991350 w 6991350"/>
              <a:gd name="connsiteY1" fmla="*/ 0 h 6858000"/>
              <a:gd name="connsiteX2" fmla="*/ 5200650 w 6991350"/>
              <a:gd name="connsiteY2" fmla="*/ 6858000 h 6858000"/>
              <a:gd name="connsiteX3" fmla="*/ 0 w 6991350"/>
              <a:gd name="connsiteY3" fmla="*/ 1943100 h 6858000"/>
              <a:gd name="connsiteX0" fmla="*/ 0 w 6991350"/>
              <a:gd name="connsiteY0" fmla="*/ 1943100 h 6858000"/>
              <a:gd name="connsiteX1" fmla="*/ 6991350 w 6991350"/>
              <a:gd name="connsiteY1" fmla="*/ 0 h 6858000"/>
              <a:gd name="connsiteX2" fmla="*/ 5200650 w 6991350"/>
              <a:gd name="connsiteY2" fmla="*/ 6858000 h 6858000"/>
              <a:gd name="connsiteX3" fmla="*/ 0 w 6991350"/>
              <a:gd name="connsiteY3" fmla="*/ 1943100 h 6858000"/>
              <a:gd name="connsiteX0" fmla="*/ 0 w 6991350"/>
              <a:gd name="connsiteY0" fmla="*/ 1943100 h 6858000"/>
              <a:gd name="connsiteX1" fmla="*/ 6991350 w 6991350"/>
              <a:gd name="connsiteY1" fmla="*/ 0 h 6858000"/>
              <a:gd name="connsiteX2" fmla="*/ 5200650 w 6991350"/>
              <a:gd name="connsiteY2" fmla="*/ 6858000 h 6858000"/>
              <a:gd name="connsiteX3" fmla="*/ 0 w 6991350"/>
              <a:gd name="connsiteY3" fmla="*/ 1943100 h 6858000"/>
              <a:gd name="connsiteX0" fmla="*/ 0 w 6991350"/>
              <a:gd name="connsiteY0" fmla="*/ 1943100 h 6858000"/>
              <a:gd name="connsiteX1" fmla="*/ 6991350 w 6991350"/>
              <a:gd name="connsiteY1" fmla="*/ 0 h 6858000"/>
              <a:gd name="connsiteX2" fmla="*/ 5200650 w 6991350"/>
              <a:gd name="connsiteY2" fmla="*/ 6858000 h 6858000"/>
              <a:gd name="connsiteX3" fmla="*/ 0 w 6991350"/>
              <a:gd name="connsiteY3" fmla="*/ 1943100 h 6858000"/>
              <a:gd name="connsiteX0" fmla="*/ 0 w 6991350"/>
              <a:gd name="connsiteY0" fmla="*/ 1943100 h 6858000"/>
              <a:gd name="connsiteX1" fmla="*/ 6991350 w 6991350"/>
              <a:gd name="connsiteY1" fmla="*/ 0 h 6858000"/>
              <a:gd name="connsiteX2" fmla="*/ 5200650 w 6991350"/>
              <a:gd name="connsiteY2" fmla="*/ 6858000 h 6858000"/>
              <a:gd name="connsiteX3" fmla="*/ 0 w 6991350"/>
              <a:gd name="connsiteY3" fmla="*/ 1943100 h 6858000"/>
              <a:gd name="connsiteX0" fmla="*/ 0 w 6991350"/>
              <a:gd name="connsiteY0" fmla="*/ 1943100 h 6858000"/>
              <a:gd name="connsiteX1" fmla="*/ 6991350 w 6991350"/>
              <a:gd name="connsiteY1" fmla="*/ 0 h 6858000"/>
              <a:gd name="connsiteX2" fmla="*/ 5200650 w 6991350"/>
              <a:gd name="connsiteY2" fmla="*/ 6858000 h 6858000"/>
              <a:gd name="connsiteX3" fmla="*/ 0 w 6991350"/>
              <a:gd name="connsiteY3" fmla="*/ 1943100 h 6858000"/>
              <a:gd name="connsiteX0" fmla="*/ 0 w 6991350"/>
              <a:gd name="connsiteY0" fmla="*/ 1943100 h 6858000"/>
              <a:gd name="connsiteX1" fmla="*/ 6991350 w 6991350"/>
              <a:gd name="connsiteY1" fmla="*/ 0 h 6858000"/>
              <a:gd name="connsiteX2" fmla="*/ 5200650 w 6991350"/>
              <a:gd name="connsiteY2" fmla="*/ 6858000 h 6858000"/>
              <a:gd name="connsiteX3" fmla="*/ 0 w 6991350"/>
              <a:gd name="connsiteY3" fmla="*/ 1943100 h 6858000"/>
              <a:gd name="connsiteX0" fmla="*/ 0 w 6991350"/>
              <a:gd name="connsiteY0" fmla="*/ 1943100 h 6858000"/>
              <a:gd name="connsiteX1" fmla="*/ 6991350 w 6991350"/>
              <a:gd name="connsiteY1" fmla="*/ 0 h 6858000"/>
              <a:gd name="connsiteX2" fmla="*/ 5200650 w 6991350"/>
              <a:gd name="connsiteY2" fmla="*/ 6858000 h 6858000"/>
              <a:gd name="connsiteX3" fmla="*/ 0 w 6991350"/>
              <a:gd name="connsiteY3" fmla="*/ 1943100 h 6858000"/>
              <a:gd name="connsiteX0" fmla="*/ 0 w 6991350"/>
              <a:gd name="connsiteY0" fmla="*/ 1943100 h 6858000"/>
              <a:gd name="connsiteX1" fmla="*/ 6991350 w 6991350"/>
              <a:gd name="connsiteY1" fmla="*/ 0 h 6858000"/>
              <a:gd name="connsiteX2" fmla="*/ 5200650 w 6991350"/>
              <a:gd name="connsiteY2" fmla="*/ 6858000 h 6858000"/>
              <a:gd name="connsiteX3" fmla="*/ 0 w 6991350"/>
              <a:gd name="connsiteY3" fmla="*/ 1943100 h 6858000"/>
              <a:gd name="connsiteX0" fmla="*/ 0 w 6991350"/>
              <a:gd name="connsiteY0" fmla="*/ 1943100 h 6858000"/>
              <a:gd name="connsiteX1" fmla="*/ 6991350 w 6991350"/>
              <a:gd name="connsiteY1" fmla="*/ 0 h 6858000"/>
              <a:gd name="connsiteX2" fmla="*/ 5200650 w 6991350"/>
              <a:gd name="connsiteY2" fmla="*/ 6858000 h 6858000"/>
              <a:gd name="connsiteX3" fmla="*/ 0 w 6991350"/>
              <a:gd name="connsiteY3" fmla="*/ 1943100 h 6858000"/>
              <a:gd name="connsiteX0" fmla="*/ 0 w 6991350"/>
              <a:gd name="connsiteY0" fmla="*/ 1943100 h 6858000"/>
              <a:gd name="connsiteX1" fmla="*/ 6991350 w 6991350"/>
              <a:gd name="connsiteY1" fmla="*/ 0 h 6858000"/>
              <a:gd name="connsiteX2" fmla="*/ 5200650 w 6991350"/>
              <a:gd name="connsiteY2" fmla="*/ 6858000 h 6858000"/>
              <a:gd name="connsiteX3" fmla="*/ 0 w 6991350"/>
              <a:gd name="connsiteY3" fmla="*/ 1943100 h 6858000"/>
              <a:gd name="connsiteX0" fmla="*/ 0 w 6991350"/>
              <a:gd name="connsiteY0" fmla="*/ 1943100 h 6858000"/>
              <a:gd name="connsiteX1" fmla="*/ 6991350 w 6991350"/>
              <a:gd name="connsiteY1" fmla="*/ 0 h 6858000"/>
              <a:gd name="connsiteX2" fmla="*/ 5200650 w 6991350"/>
              <a:gd name="connsiteY2" fmla="*/ 6858000 h 6858000"/>
              <a:gd name="connsiteX3" fmla="*/ 0 w 6991350"/>
              <a:gd name="connsiteY3" fmla="*/ 1943100 h 6858000"/>
              <a:gd name="connsiteX0" fmla="*/ 0 w 6991350"/>
              <a:gd name="connsiteY0" fmla="*/ 1943100 h 6858000"/>
              <a:gd name="connsiteX1" fmla="*/ 6991350 w 6991350"/>
              <a:gd name="connsiteY1" fmla="*/ 0 h 6858000"/>
              <a:gd name="connsiteX2" fmla="*/ 5200650 w 6991350"/>
              <a:gd name="connsiteY2" fmla="*/ 6858000 h 6858000"/>
              <a:gd name="connsiteX3" fmla="*/ 0 w 6991350"/>
              <a:gd name="connsiteY3" fmla="*/ 1943100 h 6858000"/>
              <a:gd name="connsiteX0" fmla="*/ 0 w 6991350"/>
              <a:gd name="connsiteY0" fmla="*/ 1943100 h 6858000"/>
              <a:gd name="connsiteX1" fmla="*/ 6991350 w 6991350"/>
              <a:gd name="connsiteY1" fmla="*/ 0 h 6858000"/>
              <a:gd name="connsiteX2" fmla="*/ 5200650 w 6991350"/>
              <a:gd name="connsiteY2" fmla="*/ 6858000 h 6858000"/>
              <a:gd name="connsiteX3" fmla="*/ 0 w 6991350"/>
              <a:gd name="connsiteY3" fmla="*/ 1943100 h 6858000"/>
              <a:gd name="connsiteX0" fmla="*/ 0 w 6991350"/>
              <a:gd name="connsiteY0" fmla="*/ 1943100 h 6858000"/>
              <a:gd name="connsiteX1" fmla="*/ 6991350 w 6991350"/>
              <a:gd name="connsiteY1" fmla="*/ 0 h 6858000"/>
              <a:gd name="connsiteX2" fmla="*/ 5200650 w 6991350"/>
              <a:gd name="connsiteY2" fmla="*/ 6858000 h 6858000"/>
              <a:gd name="connsiteX3" fmla="*/ 0 w 6991350"/>
              <a:gd name="connsiteY3" fmla="*/ 1943100 h 6858000"/>
              <a:gd name="connsiteX0" fmla="*/ 0 w 6991350"/>
              <a:gd name="connsiteY0" fmla="*/ 1943100 h 6858000"/>
              <a:gd name="connsiteX1" fmla="*/ 6991350 w 6991350"/>
              <a:gd name="connsiteY1" fmla="*/ 0 h 6858000"/>
              <a:gd name="connsiteX2" fmla="*/ 5200650 w 6991350"/>
              <a:gd name="connsiteY2" fmla="*/ 6858000 h 6858000"/>
              <a:gd name="connsiteX3" fmla="*/ 0 w 6991350"/>
              <a:gd name="connsiteY3" fmla="*/ 1943100 h 6858000"/>
              <a:gd name="connsiteX0" fmla="*/ 0 w 6991350"/>
              <a:gd name="connsiteY0" fmla="*/ 1943100 h 6858000"/>
              <a:gd name="connsiteX1" fmla="*/ 6991350 w 6991350"/>
              <a:gd name="connsiteY1" fmla="*/ 0 h 6858000"/>
              <a:gd name="connsiteX2" fmla="*/ 5200650 w 6991350"/>
              <a:gd name="connsiteY2" fmla="*/ 6858000 h 6858000"/>
              <a:gd name="connsiteX3" fmla="*/ 0 w 6991350"/>
              <a:gd name="connsiteY3" fmla="*/ 1943100 h 6858000"/>
              <a:gd name="connsiteX0" fmla="*/ 0 w 6991350"/>
              <a:gd name="connsiteY0" fmla="*/ 1943100 h 6858000"/>
              <a:gd name="connsiteX1" fmla="*/ 6991350 w 6991350"/>
              <a:gd name="connsiteY1" fmla="*/ 0 h 6858000"/>
              <a:gd name="connsiteX2" fmla="*/ 5200650 w 6991350"/>
              <a:gd name="connsiteY2" fmla="*/ 6858000 h 6858000"/>
              <a:gd name="connsiteX3" fmla="*/ 0 w 6991350"/>
              <a:gd name="connsiteY3" fmla="*/ 1943100 h 6858000"/>
              <a:gd name="connsiteX0" fmla="*/ 0 w 6991350"/>
              <a:gd name="connsiteY0" fmla="*/ 1943100 h 6858000"/>
              <a:gd name="connsiteX1" fmla="*/ 6991350 w 6991350"/>
              <a:gd name="connsiteY1" fmla="*/ 0 h 6858000"/>
              <a:gd name="connsiteX2" fmla="*/ 5200650 w 6991350"/>
              <a:gd name="connsiteY2" fmla="*/ 6858000 h 6858000"/>
              <a:gd name="connsiteX3" fmla="*/ 0 w 6991350"/>
              <a:gd name="connsiteY3" fmla="*/ 1943100 h 6858000"/>
              <a:gd name="connsiteX0" fmla="*/ 0 w 6991350"/>
              <a:gd name="connsiteY0" fmla="*/ 1943100 h 6858000"/>
              <a:gd name="connsiteX1" fmla="*/ 6991350 w 6991350"/>
              <a:gd name="connsiteY1" fmla="*/ 0 h 6858000"/>
              <a:gd name="connsiteX2" fmla="*/ 5200650 w 6991350"/>
              <a:gd name="connsiteY2" fmla="*/ 6858000 h 6858000"/>
              <a:gd name="connsiteX3" fmla="*/ 0 w 6991350"/>
              <a:gd name="connsiteY3" fmla="*/ 1943100 h 6858000"/>
              <a:gd name="connsiteX0" fmla="*/ 0 w 6991350"/>
              <a:gd name="connsiteY0" fmla="*/ 1943100 h 6858000"/>
              <a:gd name="connsiteX1" fmla="*/ 6991350 w 6991350"/>
              <a:gd name="connsiteY1" fmla="*/ 0 h 6858000"/>
              <a:gd name="connsiteX2" fmla="*/ 5200650 w 6991350"/>
              <a:gd name="connsiteY2" fmla="*/ 6858000 h 6858000"/>
              <a:gd name="connsiteX3" fmla="*/ 0 w 6991350"/>
              <a:gd name="connsiteY3" fmla="*/ 1943100 h 6858000"/>
              <a:gd name="connsiteX0" fmla="*/ 0 w 7029450"/>
              <a:gd name="connsiteY0" fmla="*/ 1943100 h 6858000"/>
              <a:gd name="connsiteX1" fmla="*/ 7029450 w 7029450"/>
              <a:gd name="connsiteY1" fmla="*/ 0 h 6858000"/>
              <a:gd name="connsiteX2" fmla="*/ 5200650 w 7029450"/>
              <a:gd name="connsiteY2" fmla="*/ 6858000 h 6858000"/>
              <a:gd name="connsiteX3" fmla="*/ 0 w 7029450"/>
              <a:gd name="connsiteY3" fmla="*/ 1943100 h 6858000"/>
              <a:gd name="connsiteX0" fmla="*/ 0 w 7029450"/>
              <a:gd name="connsiteY0" fmla="*/ 1943100 h 6858000"/>
              <a:gd name="connsiteX1" fmla="*/ 7029450 w 7029450"/>
              <a:gd name="connsiteY1" fmla="*/ 0 h 6858000"/>
              <a:gd name="connsiteX2" fmla="*/ 5200650 w 7029450"/>
              <a:gd name="connsiteY2" fmla="*/ 6858000 h 6858000"/>
              <a:gd name="connsiteX3" fmla="*/ 0 w 7029450"/>
              <a:gd name="connsiteY3" fmla="*/ 1943100 h 6858000"/>
              <a:gd name="connsiteX0" fmla="*/ 0 w 7029450"/>
              <a:gd name="connsiteY0" fmla="*/ 1943100 h 6858000"/>
              <a:gd name="connsiteX1" fmla="*/ 7029450 w 7029450"/>
              <a:gd name="connsiteY1" fmla="*/ 0 h 6858000"/>
              <a:gd name="connsiteX2" fmla="*/ 5200650 w 7029450"/>
              <a:gd name="connsiteY2" fmla="*/ 6858000 h 6858000"/>
              <a:gd name="connsiteX3" fmla="*/ 0 w 7029450"/>
              <a:gd name="connsiteY3" fmla="*/ 1943100 h 6858000"/>
              <a:gd name="connsiteX0" fmla="*/ 0 w 7029450"/>
              <a:gd name="connsiteY0" fmla="*/ 1943100 h 6858000"/>
              <a:gd name="connsiteX1" fmla="*/ 7029450 w 7029450"/>
              <a:gd name="connsiteY1" fmla="*/ 0 h 6858000"/>
              <a:gd name="connsiteX2" fmla="*/ 5200650 w 7029450"/>
              <a:gd name="connsiteY2" fmla="*/ 6858000 h 6858000"/>
              <a:gd name="connsiteX3" fmla="*/ 0 w 7029450"/>
              <a:gd name="connsiteY3" fmla="*/ 1943100 h 6858000"/>
              <a:gd name="connsiteX0" fmla="*/ 0 w 7029450"/>
              <a:gd name="connsiteY0" fmla="*/ 1943100 h 6858000"/>
              <a:gd name="connsiteX1" fmla="*/ 7029450 w 7029450"/>
              <a:gd name="connsiteY1" fmla="*/ 0 h 6858000"/>
              <a:gd name="connsiteX2" fmla="*/ 5200650 w 7029450"/>
              <a:gd name="connsiteY2" fmla="*/ 6858000 h 6858000"/>
              <a:gd name="connsiteX3" fmla="*/ 0 w 7029450"/>
              <a:gd name="connsiteY3" fmla="*/ 1943100 h 6858000"/>
              <a:gd name="connsiteX0" fmla="*/ 0 w 7029450"/>
              <a:gd name="connsiteY0" fmla="*/ 1943100 h 6858000"/>
              <a:gd name="connsiteX1" fmla="*/ 7029450 w 7029450"/>
              <a:gd name="connsiteY1" fmla="*/ 0 h 6858000"/>
              <a:gd name="connsiteX2" fmla="*/ 5200650 w 7029450"/>
              <a:gd name="connsiteY2" fmla="*/ 6858000 h 6858000"/>
              <a:gd name="connsiteX3" fmla="*/ 0 w 7029450"/>
              <a:gd name="connsiteY3" fmla="*/ 1943100 h 6858000"/>
              <a:gd name="connsiteX0" fmla="*/ 0 w 7029450"/>
              <a:gd name="connsiteY0" fmla="*/ 1943100 h 6858000"/>
              <a:gd name="connsiteX1" fmla="*/ 7029450 w 7029450"/>
              <a:gd name="connsiteY1" fmla="*/ 0 h 6858000"/>
              <a:gd name="connsiteX2" fmla="*/ 5200650 w 7029450"/>
              <a:gd name="connsiteY2" fmla="*/ 6858000 h 6858000"/>
              <a:gd name="connsiteX3" fmla="*/ 0 w 7029450"/>
              <a:gd name="connsiteY3" fmla="*/ 1943100 h 6858000"/>
              <a:gd name="connsiteX0" fmla="*/ 0 w 7029450"/>
              <a:gd name="connsiteY0" fmla="*/ 1943100 h 6858000"/>
              <a:gd name="connsiteX1" fmla="*/ 7029450 w 7029450"/>
              <a:gd name="connsiteY1" fmla="*/ 0 h 6858000"/>
              <a:gd name="connsiteX2" fmla="*/ 5200650 w 7029450"/>
              <a:gd name="connsiteY2" fmla="*/ 6858000 h 6858000"/>
              <a:gd name="connsiteX3" fmla="*/ 0 w 7029450"/>
              <a:gd name="connsiteY3" fmla="*/ 1943100 h 6858000"/>
              <a:gd name="connsiteX0" fmla="*/ 0 w 7029450"/>
              <a:gd name="connsiteY0" fmla="*/ 1943100 h 6858000"/>
              <a:gd name="connsiteX1" fmla="*/ 7029450 w 7029450"/>
              <a:gd name="connsiteY1" fmla="*/ 0 h 6858000"/>
              <a:gd name="connsiteX2" fmla="*/ 5200650 w 7029450"/>
              <a:gd name="connsiteY2" fmla="*/ 6858000 h 6858000"/>
              <a:gd name="connsiteX3" fmla="*/ 0 w 7029450"/>
              <a:gd name="connsiteY3" fmla="*/ 19431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029450" h="6858000">
                <a:moveTo>
                  <a:pt x="0" y="1943100"/>
                </a:moveTo>
                <a:cubicBezTo>
                  <a:pt x="1606550" y="1257300"/>
                  <a:pt x="4356100" y="342900"/>
                  <a:pt x="7029450" y="0"/>
                </a:cubicBezTo>
                <a:cubicBezTo>
                  <a:pt x="5556250" y="2990850"/>
                  <a:pt x="5245100" y="5657850"/>
                  <a:pt x="5200650" y="6858000"/>
                </a:cubicBezTo>
                <a:cubicBezTo>
                  <a:pt x="2800350" y="3714750"/>
                  <a:pt x="1638300" y="3086100"/>
                  <a:pt x="0" y="1943100"/>
                </a:cubicBezTo>
                <a:close/>
              </a:path>
            </a:pathLst>
          </a:custGeom>
          <a:solidFill>
            <a:srgbClr val="6BC4C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dirty="0">
              <a:solidFill>
                <a:srgbClr val="6BC4CF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8159A30-8BEE-36A6-B357-40F81D6E9AAD}"/>
              </a:ext>
            </a:extLst>
          </p:cNvPr>
          <p:cNvSpPr txBox="1"/>
          <p:nvPr userDrawn="1"/>
        </p:nvSpPr>
        <p:spPr>
          <a:xfrm>
            <a:off x="8378691" y="6354978"/>
            <a:ext cx="37498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www.midandsouthessex.ics.nhs.uk</a:t>
            </a:r>
          </a:p>
        </p:txBody>
      </p:sp>
    </p:spTree>
    <p:extLst>
      <p:ext uri="{BB962C8B-B14F-4D97-AF65-F5344CB8AC3E}">
        <p14:creationId xmlns:p14="http://schemas.microsoft.com/office/powerpoint/2010/main" val="22316614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2CADDC-7498-4E0B-8191-FB03197509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51F2F78-56A5-46D8-81F2-2F48A944E4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30E36BD-B98B-4810-96CE-E0E5A89474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14401E-7109-4726-AD05-7F916A2A9EFF}" type="datetimeFigureOut">
              <a:rPr lang="en-GB" smtClean="0"/>
              <a:t>09/10/2024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4DDE6DB-4477-4BBF-A21F-1E23849449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5E8B46A-9A01-4143-A754-082A0DA053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B45E5-7B66-4B7E-89C6-C3F96D20DCF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0212186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eneral 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2">
            <a:extLst>
              <a:ext uri="{FF2B5EF4-FFF2-40B4-BE49-F238E27FC236}">
                <a16:creationId xmlns:a16="http://schemas.microsoft.com/office/drawing/2014/main" id="{C2593222-CBEA-48CA-E000-B7D86918C620}"/>
              </a:ext>
            </a:extLst>
          </p:cNvPr>
          <p:cNvSpPr/>
          <p:nvPr userDrawn="1"/>
        </p:nvSpPr>
        <p:spPr>
          <a:xfrm rot="11265642">
            <a:off x="-966242" y="-9688341"/>
            <a:ext cx="14976983" cy="13397059"/>
          </a:xfrm>
          <a:custGeom>
            <a:avLst/>
            <a:gdLst>
              <a:gd name="connsiteX0" fmla="*/ 0 w 6991350"/>
              <a:gd name="connsiteY0" fmla="*/ 1943100 h 6858000"/>
              <a:gd name="connsiteX1" fmla="*/ 6991350 w 6991350"/>
              <a:gd name="connsiteY1" fmla="*/ 0 h 6858000"/>
              <a:gd name="connsiteX2" fmla="*/ 5200650 w 6991350"/>
              <a:gd name="connsiteY2" fmla="*/ 6858000 h 6858000"/>
              <a:gd name="connsiteX3" fmla="*/ 0 w 6991350"/>
              <a:gd name="connsiteY3" fmla="*/ 1943100 h 6858000"/>
              <a:gd name="connsiteX0" fmla="*/ 0 w 6991350"/>
              <a:gd name="connsiteY0" fmla="*/ 1943100 h 6858000"/>
              <a:gd name="connsiteX1" fmla="*/ 6991350 w 6991350"/>
              <a:gd name="connsiteY1" fmla="*/ 0 h 6858000"/>
              <a:gd name="connsiteX2" fmla="*/ 5200650 w 6991350"/>
              <a:gd name="connsiteY2" fmla="*/ 6858000 h 6858000"/>
              <a:gd name="connsiteX3" fmla="*/ 0 w 6991350"/>
              <a:gd name="connsiteY3" fmla="*/ 1943100 h 6858000"/>
              <a:gd name="connsiteX0" fmla="*/ 0 w 6991350"/>
              <a:gd name="connsiteY0" fmla="*/ 1943100 h 6858000"/>
              <a:gd name="connsiteX1" fmla="*/ 6991350 w 6991350"/>
              <a:gd name="connsiteY1" fmla="*/ 0 h 6858000"/>
              <a:gd name="connsiteX2" fmla="*/ 5200650 w 6991350"/>
              <a:gd name="connsiteY2" fmla="*/ 6858000 h 6858000"/>
              <a:gd name="connsiteX3" fmla="*/ 0 w 6991350"/>
              <a:gd name="connsiteY3" fmla="*/ 1943100 h 6858000"/>
              <a:gd name="connsiteX0" fmla="*/ 0 w 6991350"/>
              <a:gd name="connsiteY0" fmla="*/ 1943100 h 6858000"/>
              <a:gd name="connsiteX1" fmla="*/ 6991350 w 6991350"/>
              <a:gd name="connsiteY1" fmla="*/ 0 h 6858000"/>
              <a:gd name="connsiteX2" fmla="*/ 5200650 w 6991350"/>
              <a:gd name="connsiteY2" fmla="*/ 6858000 h 6858000"/>
              <a:gd name="connsiteX3" fmla="*/ 0 w 6991350"/>
              <a:gd name="connsiteY3" fmla="*/ 1943100 h 6858000"/>
              <a:gd name="connsiteX0" fmla="*/ 0 w 6991350"/>
              <a:gd name="connsiteY0" fmla="*/ 1943100 h 6858000"/>
              <a:gd name="connsiteX1" fmla="*/ 6991350 w 6991350"/>
              <a:gd name="connsiteY1" fmla="*/ 0 h 6858000"/>
              <a:gd name="connsiteX2" fmla="*/ 5200650 w 6991350"/>
              <a:gd name="connsiteY2" fmla="*/ 6858000 h 6858000"/>
              <a:gd name="connsiteX3" fmla="*/ 0 w 6991350"/>
              <a:gd name="connsiteY3" fmla="*/ 1943100 h 6858000"/>
              <a:gd name="connsiteX0" fmla="*/ 0 w 6991350"/>
              <a:gd name="connsiteY0" fmla="*/ 1943100 h 6858000"/>
              <a:gd name="connsiteX1" fmla="*/ 6991350 w 6991350"/>
              <a:gd name="connsiteY1" fmla="*/ 0 h 6858000"/>
              <a:gd name="connsiteX2" fmla="*/ 5200650 w 6991350"/>
              <a:gd name="connsiteY2" fmla="*/ 6858000 h 6858000"/>
              <a:gd name="connsiteX3" fmla="*/ 0 w 6991350"/>
              <a:gd name="connsiteY3" fmla="*/ 1943100 h 6858000"/>
              <a:gd name="connsiteX0" fmla="*/ 0 w 6991350"/>
              <a:gd name="connsiteY0" fmla="*/ 1943100 h 6858000"/>
              <a:gd name="connsiteX1" fmla="*/ 6991350 w 6991350"/>
              <a:gd name="connsiteY1" fmla="*/ 0 h 6858000"/>
              <a:gd name="connsiteX2" fmla="*/ 5200650 w 6991350"/>
              <a:gd name="connsiteY2" fmla="*/ 6858000 h 6858000"/>
              <a:gd name="connsiteX3" fmla="*/ 0 w 6991350"/>
              <a:gd name="connsiteY3" fmla="*/ 1943100 h 6858000"/>
              <a:gd name="connsiteX0" fmla="*/ 0 w 6991350"/>
              <a:gd name="connsiteY0" fmla="*/ 1943100 h 6858000"/>
              <a:gd name="connsiteX1" fmla="*/ 6991350 w 6991350"/>
              <a:gd name="connsiteY1" fmla="*/ 0 h 6858000"/>
              <a:gd name="connsiteX2" fmla="*/ 5200650 w 6991350"/>
              <a:gd name="connsiteY2" fmla="*/ 6858000 h 6858000"/>
              <a:gd name="connsiteX3" fmla="*/ 0 w 6991350"/>
              <a:gd name="connsiteY3" fmla="*/ 1943100 h 6858000"/>
              <a:gd name="connsiteX0" fmla="*/ 0 w 6991350"/>
              <a:gd name="connsiteY0" fmla="*/ 1943100 h 6858000"/>
              <a:gd name="connsiteX1" fmla="*/ 6991350 w 6991350"/>
              <a:gd name="connsiteY1" fmla="*/ 0 h 6858000"/>
              <a:gd name="connsiteX2" fmla="*/ 5200650 w 6991350"/>
              <a:gd name="connsiteY2" fmla="*/ 6858000 h 6858000"/>
              <a:gd name="connsiteX3" fmla="*/ 0 w 6991350"/>
              <a:gd name="connsiteY3" fmla="*/ 1943100 h 6858000"/>
              <a:gd name="connsiteX0" fmla="*/ 0 w 6991350"/>
              <a:gd name="connsiteY0" fmla="*/ 1943100 h 6858000"/>
              <a:gd name="connsiteX1" fmla="*/ 6991350 w 6991350"/>
              <a:gd name="connsiteY1" fmla="*/ 0 h 6858000"/>
              <a:gd name="connsiteX2" fmla="*/ 5200650 w 6991350"/>
              <a:gd name="connsiteY2" fmla="*/ 6858000 h 6858000"/>
              <a:gd name="connsiteX3" fmla="*/ 0 w 6991350"/>
              <a:gd name="connsiteY3" fmla="*/ 1943100 h 6858000"/>
              <a:gd name="connsiteX0" fmla="*/ 0 w 6991350"/>
              <a:gd name="connsiteY0" fmla="*/ 1943100 h 6858000"/>
              <a:gd name="connsiteX1" fmla="*/ 6991350 w 6991350"/>
              <a:gd name="connsiteY1" fmla="*/ 0 h 6858000"/>
              <a:gd name="connsiteX2" fmla="*/ 5200650 w 6991350"/>
              <a:gd name="connsiteY2" fmla="*/ 6858000 h 6858000"/>
              <a:gd name="connsiteX3" fmla="*/ 0 w 6991350"/>
              <a:gd name="connsiteY3" fmla="*/ 1943100 h 6858000"/>
              <a:gd name="connsiteX0" fmla="*/ 0 w 6991350"/>
              <a:gd name="connsiteY0" fmla="*/ 1943100 h 6858000"/>
              <a:gd name="connsiteX1" fmla="*/ 6991350 w 6991350"/>
              <a:gd name="connsiteY1" fmla="*/ 0 h 6858000"/>
              <a:gd name="connsiteX2" fmla="*/ 5200650 w 6991350"/>
              <a:gd name="connsiteY2" fmla="*/ 6858000 h 6858000"/>
              <a:gd name="connsiteX3" fmla="*/ 0 w 6991350"/>
              <a:gd name="connsiteY3" fmla="*/ 1943100 h 6858000"/>
              <a:gd name="connsiteX0" fmla="*/ 0 w 6991350"/>
              <a:gd name="connsiteY0" fmla="*/ 1943100 h 6858000"/>
              <a:gd name="connsiteX1" fmla="*/ 6991350 w 6991350"/>
              <a:gd name="connsiteY1" fmla="*/ 0 h 6858000"/>
              <a:gd name="connsiteX2" fmla="*/ 5200650 w 6991350"/>
              <a:gd name="connsiteY2" fmla="*/ 6858000 h 6858000"/>
              <a:gd name="connsiteX3" fmla="*/ 0 w 6991350"/>
              <a:gd name="connsiteY3" fmla="*/ 1943100 h 6858000"/>
              <a:gd name="connsiteX0" fmla="*/ 0 w 6991350"/>
              <a:gd name="connsiteY0" fmla="*/ 1943100 h 6858000"/>
              <a:gd name="connsiteX1" fmla="*/ 6991350 w 6991350"/>
              <a:gd name="connsiteY1" fmla="*/ 0 h 6858000"/>
              <a:gd name="connsiteX2" fmla="*/ 5200650 w 6991350"/>
              <a:gd name="connsiteY2" fmla="*/ 6858000 h 6858000"/>
              <a:gd name="connsiteX3" fmla="*/ 0 w 6991350"/>
              <a:gd name="connsiteY3" fmla="*/ 1943100 h 6858000"/>
              <a:gd name="connsiteX0" fmla="*/ 0 w 6991350"/>
              <a:gd name="connsiteY0" fmla="*/ 1943100 h 6858000"/>
              <a:gd name="connsiteX1" fmla="*/ 6991350 w 6991350"/>
              <a:gd name="connsiteY1" fmla="*/ 0 h 6858000"/>
              <a:gd name="connsiteX2" fmla="*/ 5200650 w 6991350"/>
              <a:gd name="connsiteY2" fmla="*/ 6858000 h 6858000"/>
              <a:gd name="connsiteX3" fmla="*/ 0 w 6991350"/>
              <a:gd name="connsiteY3" fmla="*/ 1943100 h 6858000"/>
              <a:gd name="connsiteX0" fmla="*/ 0 w 6991350"/>
              <a:gd name="connsiteY0" fmla="*/ 1943100 h 6858000"/>
              <a:gd name="connsiteX1" fmla="*/ 6991350 w 6991350"/>
              <a:gd name="connsiteY1" fmla="*/ 0 h 6858000"/>
              <a:gd name="connsiteX2" fmla="*/ 5200650 w 6991350"/>
              <a:gd name="connsiteY2" fmla="*/ 6858000 h 6858000"/>
              <a:gd name="connsiteX3" fmla="*/ 0 w 6991350"/>
              <a:gd name="connsiteY3" fmla="*/ 1943100 h 6858000"/>
              <a:gd name="connsiteX0" fmla="*/ 0 w 6991350"/>
              <a:gd name="connsiteY0" fmla="*/ 1943100 h 6858000"/>
              <a:gd name="connsiteX1" fmla="*/ 6991350 w 6991350"/>
              <a:gd name="connsiteY1" fmla="*/ 0 h 6858000"/>
              <a:gd name="connsiteX2" fmla="*/ 5200650 w 6991350"/>
              <a:gd name="connsiteY2" fmla="*/ 6858000 h 6858000"/>
              <a:gd name="connsiteX3" fmla="*/ 0 w 6991350"/>
              <a:gd name="connsiteY3" fmla="*/ 1943100 h 6858000"/>
              <a:gd name="connsiteX0" fmla="*/ 0 w 6991350"/>
              <a:gd name="connsiteY0" fmla="*/ 1943100 h 6858000"/>
              <a:gd name="connsiteX1" fmla="*/ 6991350 w 6991350"/>
              <a:gd name="connsiteY1" fmla="*/ 0 h 6858000"/>
              <a:gd name="connsiteX2" fmla="*/ 5200650 w 6991350"/>
              <a:gd name="connsiteY2" fmla="*/ 6858000 h 6858000"/>
              <a:gd name="connsiteX3" fmla="*/ 0 w 6991350"/>
              <a:gd name="connsiteY3" fmla="*/ 1943100 h 6858000"/>
              <a:gd name="connsiteX0" fmla="*/ 0 w 6991350"/>
              <a:gd name="connsiteY0" fmla="*/ 1943100 h 6858000"/>
              <a:gd name="connsiteX1" fmla="*/ 6991350 w 6991350"/>
              <a:gd name="connsiteY1" fmla="*/ 0 h 6858000"/>
              <a:gd name="connsiteX2" fmla="*/ 5200650 w 6991350"/>
              <a:gd name="connsiteY2" fmla="*/ 6858000 h 6858000"/>
              <a:gd name="connsiteX3" fmla="*/ 0 w 6991350"/>
              <a:gd name="connsiteY3" fmla="*/ 1943100 h 6858000"/>
              <a:gd name="connsiteX0" fmla="*/ 0 w 6991350"/>
              <a:gd name="connsiteY0" fmla="*/ 1943100 h 6858000"/>
              <a:gd name="connsiteX1" fmla="*/ 6991350 w 6991350"/>
              <a:gd name="connsiteY1" fmla="*/ 0 h 6858000"/>
              <a:gd name="connsiteX2" fmla="*/ 5200650 w 6991350"/>
              <a:gd name="connsiteY2" fmla="*/ 6858000 h 6858000"/>
              <a:gd name="connsiteX3" fmla="*/ 0 w 6991350"/>
              <a:gd name="connsiteY3" fmla="*/ 1943100 h 6858000"/>
              <a:gd name="connsiteX0" fmla="*/ 0 w 6991350"/>
              <a:gd name="connsiteY0" fmla="*/ 1943100 h 6858000"/>
              <a:gd name="connsiteX1" fmla="*/ 6991350 w 6991350"/>
              <a:gd name="connsiteY1" fmla="*/ 0 h 6858000"/>
              <a:gd name="connsiteX2" fmla="*/ 5200650 w 6991350"/>
              <a:gd name="connsiteY2" fmla="*/ 6858000 h 6858000"/>
              <a:gd name="connsiteX3" fmla="*/ 0 w 6991350"/>
              <a:gd name="connsiteY3" fmla="*/ 1943100 h 6858000"/>
              <a:gd name="connsiteX0" fmla="*/ 0 w 6991350"/>
              <a:gd name="connsiteY0" fmla="*/ 1943100 h 6858000"/>
              <a:gd name="connsiteX1" fmla="*/ 6991350 w 6991350"/>
              <a:gd name="connsiteY1" fmla="*/ 0 h 6858000"/>
              <a:gd name="connsiteX2" fmla="*/ 5200650 w 6991350"/>
              <a:gd name="connsiteY2" fmla="*/ 6858000 h 6858000"/>
              <a:gd name="connsiteX3" fmla="*/ 0 w 6991350"/>
              <a:gd name="connsiteY3" fmla="*/ 1943100 h 6858000"/>
              <a:gd name="connsiteX0" fmla="*/ 0 w 6991350"/>
              <a:gd name="connsiteY0" fmla="*/ 1943100 h 6858000"/>
              <a:gd name="connsiteX1" fmla="*/ 6991350 w 6991350"/>
              <a:gd name="connsiteY1" fmla="*/ 0 h 6858000"/>
              <a:gd name="connsiteX2" fmla="*/ 5200650 w 6991350"/>
              <a:gd name="connsiteY2" fmla="*/ 6858000 h 6858000"/>
              <a:gd name="connsiteX3" fmla="*/ 0 w 6991350"/>
              <a:gd name="connsiteY3" fmla="*/ 1943100 h 6858000"/>
              <a:gd name="connsiteX0" fmla="*/ 0 w 6991350"/>
              <a:gd name="connsiteY0" fmla="*/ 1943100 h 6858000"/>
              <a:gd name="connsiteX1" fmla="*/ 6991350 w 6991350"/>
              <a:gd name="connsiteY1" fmla="*/ 0 h 6858000"/>
              <a:gd name="connsiteX2" fmla="*/ 5200650 w 6991350"/>
              <a:gd name="connsiteY2" fmla="*/ 6858000 h 6858000"/>
              <a:gd name="connsiteX3" fmla="*/ 0 w 6991350"/>
              <a:gd name="connsiteY3" fmla="*/ 1943100 h 6858000"/>
              <a:gd name="connsiteX0" fmla="*/ 0 w 6991350"/>
              <a:gd name="connsiteY0" fmla="*/ 1943100 h 6858000"/>
              <a:gd name="connsiteX1" fmla="*/ 6991350 w 6991350"/>
              <a:gd name="connsiteY1" fmla="*/ 0 h 6858000"/>
              <a:gd name="connsiteX2" fmla="*/ 5200650 w 6991350"/>
              <a:gd name="connsiteY2" fmla="*/ 6858000 h 6858000"/>
              <a:gd name="connsiteX3" fmla="*/ 0 w 6991350"/>
              <a:gd name="connsiteY3" fmla="*/ 1943100 h 6858000"/>
              <a:gd name="connsiteX0" fmla="*/ 0 w 6991350"/>
              <a:gd name="connsiteY0" fmla="*/ 1943100 h 6858000"/>
              <a:gd name="connsiteX1" fmla="*/ 6991350 w 6991350"/>
              <a:gd name="connsiteY1" fmla="*/ 0 h 6858000"/>
              <a:gd name="connsiteX2" fmla="*/ 5200650 w 6991350"/>
              <a:gd name="connsiteY2" fmla="*/ 6858000 h 6858000"/>
              <a:gd name="connsiteX3" fmla="*/ 0 w 6991350"/>
              <a:gd name="connsiteY3" fmla="*/ 1943100 h 6858000"/>
              <a:gd name="connsiteX0" fmla="*/ 0 w 6991350"/>
              <a:gd name="connsiteY0" fmla="*/ 1943100 h 6858000"/>
              <a:gd name="connsiteX1" fmla="*/ 6991350 w 6991350"/>
              <a:gd name="connsiteY1" fmla="*/ 0 h 6858000"/>
              <a:gd name="connsiteX2" fmla="*/ 5200650 w 6991350"/>
              <a:gd name="connsiteY2" fmla="*/ 6858000 h 6858000"/>
              <a:gd name="connsiteX3" fmla="*/ 0 w 6991350"/>
              <a:gd name="connsiteY3" fmla="*/ 1943100 h 6858000"/>
              <a:gd name="connsiteX0" fmla="*/ 0 w 7029450"/>
              <a:gd name="connsiteY0" fmla="*/ 1943100 h 6858000"/>
              <a:gd name="connsiteX1" fmla="*/ 7029450 w 7029450"/>
              <a:gd name="connsiteY1" fmla="*/ 0 h 6858000"/>
              <a:gd name="connsiteX2" fmla="*/ 5200650 w 7029450"/>
              <a:gd name="connsiteY2" fmla="*/ 6858000 h 6858000"/>
              <a:gd name="connsiteX3" fmla="*/ 0 w 7029450"/>
              <a:gd name="connsiteY3" fmla="*/ 1943100 h 6858000"/>
              <a:gd name="connsiteX0" fmla="*/ 0 w 7029450"/>
              <a:gd name="connsiteY0" fmla="*/ 1943100 h 6858000"/>
              <a:gd name="connsiteX1" fmla="*/ 7029450 w 7029450"/>
              <a:gd name="connsiteY1" fmla="*/ 0 h 6858000"/>
              <a:gd name="connsiteX2" fmla="*/ 5200650 w 7029450"/>
              <a:gd name="connsiteY2" fmla="*/ 6858000 h 6858000"/>
              <a:gd name="connsiteX3" fmla="*/ 0 w 7029450"/>
              <a:gd name="connsiteY3" fmla="*/ 1943100 h 6858000"/>
              <a:gd name="connsiteX0" fmla="*/ 0 w 7029450"/>
              <a:gd name="connsiteY0" fmla="*/ 1943100 h 6858000"/>
              <a:gd name="connsiteX1" fmla="*/ 7029450 w 7029450"/>
              <a:gd name="connsiteY1" fmla="*/ 0 h 6858000"/>
              <a:gd name="connsiteX2" fmla="*/ 5200650 w 7029450"/>
              <a:gd name="connsiteY2" fmla="*/ 6858000 h 6858000"/>
              <a:gd name="connsiteX3" fmla="*/ 0 w 7029450"/>
              <a:gd name="connsiteY3" fmla="*/ 1943100 h 6858000"/>
              <a:gd name="connsiteX0" fmla="*/ 0 w 7029450"/>
              <a:gd name="connsiteY0" fmla="*/ 1943100 h 6858000"/>
              <a:gd name="connsiteX1" fmla="*/ 7029450 w 7029450"/>
              <a:gd name="connsiteY1" fmla="*/ 0 h 6858000"/>
              <a:gd name="connsiteX2" fmla="*/ 5200650 w 7029450"/>
              <a:gd name="connsiteY2" fmla="*/ 6858000 h 6858000"/>
              <a:gd name="connsiteX3" fmla="*/ 0 w 7029450"/>
              <a:gd name="connsiteY3" fmla="*/ 1943100 h 6858000"/>
              <a:gd name="connsiteX0" fmla="*/ 0 w 7029450"/>
              <a:gd name="connsiteY0" fmla="*/ 1943100 h 6858000"/>
              <a:gd name="connsiteX1" fmla="*/ 7029450 w 7029450"/>
              <a:gd name="connsiteY1" fmla="*/ 0 h 6858000"/>
              <a:gd name="connsiteX2" fmla="*/ 5200650 w 7029450"/>
              <a:gd name="connsiteY2" fmla="*/ 6858000 h 6858000"/>
              <a:gd name="connsiteX3" fmla="*/ 0 w 7029450"/>
              <a:gd name="connsiteY3" fmla="*/ 1943100 h 6858000"/>
              <a:gd name="connsiteX0" fmla="*/ 0 w 7029450"/>
              <a:gd name="connsiteY0" fmla="*/ 1943100 h 6858000"/>
              <a:gd name="connsiteX1" fmla="*/ 7029450 w 7029450"/>
              <a:gd name="connsiteY1" fmla="*/ 0 h 6858000"/>
              <a:gd name="connsiteX2" fmla="*/ 5200650 w 7029450"/>
              <a:gd name="connsiteY2" fmla="*/ 6858000 h 6858000"/>
              <a:gd name="connsiteX3" fmla="*/ 0 w 7029450"/>
              <a:gd name="connsiteY3" fmla="*/ 1943100 h 6858000"/>
              <a:gd name="connsiteX0" fmla="*/ 0 w 7029450"/>
              <a:gd name="connsiteY0" fmla="*/ 1943100 h 6858000"/>
              <a:gd name="connsiteX1" fmla="*/ 7029450 w 7029450"/>
              <a:gd name="connsiteY1" fmla="*/ 0 h 6858000"/>
              <a:gd name="connsiteX2" fmla="*/ 5200650 w 7029450"/>
              <a:gd name="connsiteY2" fmla="*/ 6858000 h 6858000"/>
              <a:gd name="connsiteX3" fmla="*/ 0 w 7029450"/>
              <a:gd name="connsiteY3" fmla="*/ 1943100 h 6858000"/>
              <a:gd name="connsiteX0" fmla="*/ 0 w 7029450"/>
              <a:gd name="connsiteY0" fmla="*/ 1943100 h 6858000"/>
              <a:gd name="connsiteX1" fmla="*/ 7029450 w 7029450"/>
              <a:gd name="connsiteY1" fmla="*/ 0 h 6858000"/>
              <a:gd name="connsiteX2" fmla="*/ 5200650 w 7029450"/>
              <a:gd name="connsiteY2" fmla="*/ 6858000 h 6858000"/>
              <a:gd name="connsiteX3" fmla="*/ 0 w 7029450"/>
              <a:gd name="connsiteY3" fmla="*/ 1943100 h 6858000"/>
              <a:gd name="connsiteX0" fmla="*/ 0 w 7029450"/>
              <a:gd name="connsiteY0" fmla="*/ 1943100 h 6858000"/>
              <a:gd name="connsiteX1" fmla="*/ 7029450 w 7029450"/>
              <a:gd name="connsiteY1" fmla="*/ 0 h 6858000"/>
              <a:gd name="connsiteX2" fmla="*/ 5200650 w 7029450"/>
              <a:gd name="connsiteY2" fmla="*/ 6858000 h 6858000"/>
              <a:gd name="connsiteX3" fmla="*/ 0 w 7029450"/>
              <a:gd name="connsiteY3" fmla="*/ 19431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029450" h="6858000">
                <a:moveTo>
                  <a:pt x="0" y="1943100"/>
                </a:moveTo>
                <a:cubicBezTo>
                  <a:pt x="1606550" y="1257300"/>
                  <a:pt x="4356100" y="342900"/>
                  <a:pt x="7029450" y="0"/>
                </a:cubicBezTo>
                <a:cubicBezTo>
                  <a:pt x="5556250" y="2990850"/>
                  <a:pt x="5245100" y="5657850"/>
                  <a:pt x="5200650" y="6858000"/>
                </a:cubicBezTo>
                <a:cubicBezTo>
                  <a:pt x="2800350" y="3714750"/>
                  <a:pt x="1638300" y="3086100"/>
                  <a:pt x="0" y="1943100"/>
                </a:cubicBezTo>
                <a:close/>
              </a:path>
            </a:pathLst>
          </a:custGeom>
          <a:solidFill>
            <a:srgbClr val="6A238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8159A30-8BEE-36A6-B357-40F81D6E9AAD}"/>
              </a:ext>
            </a:extLst>
          </p:cNvPr>
          <p:cNvSpPr txBox="1"/>
          <p:nvPr userDrawn="1"/>
        </p:nvSpPr>
        <p:spPr>
          <a:xfrm>
            <a:off x="8378691" y="6354978"/>
            <a:ext cx="37498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solidFill>
                  <a:srgbClr val="6A238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www.midandsouthessex.ics.nhs.uk</a:t>
            </a:r>
          </a:p>
        </p:txBody>
      </p:sp>
      <p:sp>
        <p:nvSpPr>
          <p:cNvPr id="7" name="Freeform 6">
            <a:extLst>
              <a:ext uri="{FF2B5EF4-FFF2-40B4-BE49-F238E27FC236}">
                <a16:creationId xmlns:a16="http://schemas.microsoft.com/office/drawing/2014/main" id="{92C735F1-B01A-8869-5A94-5D3D69DA25F8}"/>
              </a:ext>
            </a:extLst>
          </p:cNvPr>
          <p:cNvSpPr>
            <a:spLocks noChangeAspect="1"/>
          </p:cNvSpPr>
          <p:nvPr userDrawn="1"/>
        </p:nvSpPr>
        <p:spPr>
          <a:xfrm rot="20811508">
            <a:off x="7756706" y="136284"/>
            <a:ext cx="1583833" cy="1545202"/>
          </a:xfrm>
          <a:custGeom>
            <a:avLst/>
            <a:gdLst>
              <a:gd name="connsiteX0" fmla="*/ 0 w 6991350"/>
              <a:gd name="connsiteY0" fmla="*/ 1943100 h 6858000"/>
              <a:gd name="connsiteX1" fmla="*/ 6991350 w 6991350"/>
              <a:gd name="connsiteY1" fmla="*/ 0 h 6858000"/>
              <a:gd name="connsiteX2" fmla="*/ 5200650 w 6991350"/>
              <a:gd name="connsiteY2" fmla="*/ 6858000 h 6858000"/>
              <a:gd name="connsiteX3" fmla="*/ 0 w 6991350"/>
              <a:gd name="connsiteY3" fmla="*/ 1943100 h 6858000"/>
              <a:gd name="connsiteX0" fmla="*/ 0 w 6991350"/>
              <a:gd name="connsiteY0" fmla="*/ 1943100 h 6858000"/>
              <a:gd name="connsiteX1" fmla="*/ 6991350 w 6991350"/>
              <a:gd name="connsiteY1" fmla="*/ 0 h 6858000"/>
              <a:gd name="connsiteX2" fmla="*/ 5200650 w 6991350"/>
              <a:gd name="connsiteY2" fmla="*/ 6858000 h 6858000"/>
              <a:gd name="connsiteX3" fmla="*/ 0 w 6991350"/>
              <a:gd name="connsiteY3" fmla="*/ 1943100 h 6858000"/>
              <a:gd name="connsiteX0" fmla="*/ 0 w 6991350"/>
              <a:gd name="connsiteY0" fmla="*/ 1943100 h 6858000"/>
              <a:gd name="connsiteX1" fmla="*/ 6991350 w 6991350"/>
              <a:gd name="connsiteY1" fmla="*/ 0 h 6858000"/>
              <a:gd name="connsiteX2" fmla="*/ 5200650 w 6991350"/>
              <a:gd name="connsiteY2" fmla="*/ 6858000 h 6858000"/>
              <a:gd name="connsiteX3" fmla="*/ 0 w 6991350"/>
              <a:gd name="connsiteY3" fmla="*/ 1943100 h 6858000"/>
              <a:gd name="connsiteX0" fmla="*/ 0 w 6991350"/>
              <a:gd name="connsiteY0" fmla="*/ 1943100 h 6858000"/>
              <a:gd name="connsiteX1" fmla="*/ 6991350 w 6991350"/>
              <a:gd name="connsiteY1" fmla="*/ 0 h 6858000"/>
              <a:gd name="connsiteX2" fmla="*/ 5200650 w 6991350"/>
              <a:gd name="connsiteY2" fmla="*/ 6858000 h 6858000"/>
              <a:gd name="connsiteX3" fmla="*/ 0 w 6991350"/>
              <a:gd name="connsiteY3" fmla="*/ 1943100 h 6858000"/>
              <a:gd name="connsiteX0" fmla="*/ 0 w 6991350"/>
              <a:gd name="connsiteY0" fmla="*/ 1943100 h 6858000"/>
              <a:gd name="connsiteX1" fmla="*/ 6991350 w 6991350"/>
              <a:gd name="connsiteY1" fmla="*/ 0 h 6858000"/>
              <a:gd name="connsiteX2" fmla="*/ 5200650 w 6991350"/>
              <a:gd name="connsiteY2" fmla="*/ 6858000 h 6858000"/>
              <a:gd name="connsiteX3" fmla="*/ 0 w 6991350"/>
              <a:gd name="connsiteY3" fmla="*/ 1943100 h 6858000"/>
              <a:gd name="connsiteX0" fmla="*/ 0 w 6991350"/>
              <a:gd name="connsiteY0" fmla="*/ 1943100 h 6858000"/>
              <a:gd name="connsiteX1" fmla="*/ 6991350 w 6991350"/>
              <a:gd name="connsiteY1" fmla="*/ 0 h 6858000"/>
              <a:gd name="connsiteX2" fmla="*/ 5200650 w 6991350"/>
              <a:gd name="connsiteY2" fmla="*/ 6858000 h 6858000"/>
              <a:gd name="connsiteX3" fmla="*/ 0 w 6991350"/>
              <a:gd name="connsiteY3" fmla="*/ 1943100 h 6858000"/>
              <a:gd name="connsiteX0" fmla="*/ 0 w 6991350"/>
              <a:gd name="connsiteY0" fmla="*/ 1943100 h 6858000"/>
              <a:gd name="connsiteX1" fmla="*/ 6991350 w 6991350"/>
              <a:gd name="connsiteY1" fmla="*/ 0 h 6858000"/>
              <a:gd name="connsiteX2" fmla="*/ 5200650 w 6991350"/>
              <a:gd name="connsiteY2" fmla="*/ 6858000 h 6858000"/>
              <a:gd name="connsiteX3" fmla="*/ 0 w 6991350"/>
              <a:gd name="connsiteY3" fmla="*/ 1943100 h 6858000"/>
              <a:gd name="connsiteX0" fmla="*/ 0 w 6991350"/>
              <a:gd name="connsiteY0" fmla="*/ 1943100 h 6858000"/>
              <a:gd name="connsiteX1" fmla="*/ 6991350 w 6991350"/>
              <a:gd name="connsiteY1" fmla="*/ 0 h 6858000"/>
              <a:gd name="connsiteX2" fmla="*/ 5200650 w 6991350"/>
              <a:gd name="connsiteY2" fmla="*/ 6858000 h 6858000"/>
              <a:gd name="connsiteX3" fmla="*/ 0 w 6991350"/>
              <a:gd name="connsiteY3" fmla="*/ 1943100 h 6858000"/>
              <a:gd name="connsiteX0" fmla="*/ 0 w 6991350"/>
              <a:gd name="connsiteY0" fmla="*/ 1943100 h 6858000"/>
              <a:gd name="connsiteX1" fmla="*/ 6991350 w 6991350"/>
              <a:gd name="connsiteY1" fmla="*/ 0 h 6858000"/>
              <a:gd name="connsiteX2" fmla="*/ 5200650 w 6991350"/>
              <a:gd name="connsiteY2" fmla="*/ 6858000 h 6858000"/>
              <a:gd name="connsiteX3" fmla="*/ 0 w 6991350"/>
              <a:gd name="connsiteY3" fmla="*/ 1943100 h 6858000"/>
              <a:gd name="connsiteX0" fmla="*/ 0 w 6991350"/>
              <a:gd name="connsiteY0" fmla="*/ 1943100 h 6858000"/>
              <a:gd name="connsiteX1" fmla="*/ 6991350 w 6991350"/>
              <a:gd name="connsiteY1" fmla="*/ 0 h 6858000"/>
              <a:gd name="connsiteX2" fmla="*/ 5200650 w 6991350"/>
              <a:gd name="connsiteY2" fmla="*/ 6858000 h 6858000"/>
              <a:gd name="connsiteX3" fmla="*/ 0 w 6991350"/>
              <a:gd name="connsiteY3" fmla="*/ 1943100 h 6858000"/>
              <a:gd name="connsiteX0" fmla="*/ 0 w 6991350"/>
              <a:gd name="connsiteY0" fmla="*/ 1943100 h 6858000"/>
              <a:gd name="connsiteX1" fmla="*/ 6991350 w 6991350"/>
              <a:gd name="connsiteY1" fmla="*/ 0 h 6858000"/>
              <a:gd name="connsiteX2" fmla="*/ 5200650 w 6991350"/>
              <a:gd name="connsiteY2" fmla="*/ 6858000 h 6858000"/>
              <a:gd name="connsiteX3" fmla="*/ 0 w 6991350"/>
              <a:gd name="connsiteY3" fmla="*/ 1943100 h 6858000"/>
              <a:gd name="connsiteX0" fmla="*/ 0 w 6991350"/>
              <a:gd name="connsiteY0" fmla="*/ 1943100 h 6858000"/>
              <a:gd name="connsiteX1" fmla="*/ 6991350 w 6991350"/>
              <a:gd name="connsiteY1" fmla="*/ 0 h 6858000"/>
              <a:gd name="connsiteX2" fmla="*/ 5200650 w 6991350"/>
              <a:gd name="connsiteY2" fmla="*/ 6858000 h 6858000"/>
              <a:gd name="connsiteX3" fmla="*/ 0 w 6991350"/>
              <a:gd name="connsiteY3" fmla="*/ 1943100 h 6858000"/>
              <a:gd name="connsiteX0" fmla="*/ 0 w 6991350"/>
              <a:gd name="connsiteY0" fmla="*/ 1943100 h 6858000"/>
              <a:gd name="connsiteX1" fmla="*/ 6991350 w 6991350"/>
              <a:gd name="connsiteY1" fmla="*/ 0 h 6858000"/>
              <a:gd name="connsiteX2" fmla="*/ 5200650 w 6991350"/>
              <a:gd name="connsiteY2" fmla="*/ 6858000 h 6858000"/>
              <a:gd name="connsiteX3" fmla="*/ 0 w 6991350"/>
              <a:gd name="connsiteY3" fmla="*/ 1943100 h 6858000"/>
              <a:gd name="connsiteX0" fmla="*/ 0 w 6991350"/>
              <a:gd name="connsiteY0" fmla="*/ 1943100 h 6858000"/>
              <a:gd name="connsiteX1" fmla="*/ 6991350 w 6991350"/>
              <a:gd name="connsiteY1" fmla="*/ 0 h 6858000"/>
              <a:gd name="connsiteX2" fmla="*/ 5200650 w 6991350"/>
              <a:gd name="connsiteY2" fmla="*/ 6858000 h 6858000"/>
              <a:gd name="connsiteX3" fmla="*/ 0 w 6991350"/>
              <a:gd name="connsiteY3" fmla="*/ 1943100 h 6858000"/>
              <a:gd name="connsiteX0" fmla="*/ 0 w 6991350"/>
              <a:gd name="connsiteY0" fmla="*/ 1943100 h 6858000"/>
              <a:gd name="connsiteX1" fmla="*/ 6991350 w 6991350"/>
              <a:gd name="connsiteY1" fmla="*/ 0 h 6858000"/>
              <a:gd name="connsiteX2" fmla="*/ 5200650 w 6991350"/>
              <a:gd name="connsiteY2" fmla="*/ 6858000 h 6858000"/>
              <a:gd name="connsiteX3" fmla="*/ 0 w 6991350"/>
              <a:gd name="connsiteY3" fmla="*/ 1943100 h 6858000"/>
              <a:gd name="connsiteX0" fmla="*/ 0 w 6991350"/>
              <a:gd name="connsiteY0" fmla="*/ 1943100 h 6858000"/>
              <a:gd name="connsiteX1" fmla="*/ 6991350 w 6991350"/>
              <a:gd name="connsiteY1" fmla="*/ 0 h 6858000"/>
              <a:gd name="connsiteX2" fmla="*/ 5200650 w 6991350"/>
              <a:gd name="connsiteY2" fmla="*/ 6858000 h 6858000"/>
              <a:gd name="connsiteX3" fmla="*/ 0 w 6991350"/>
              <a:gd name="connsiteY3" fmla="*/ 1943100 h 6858000"/>
              <a:gd name="connsiteX0" fmla="*/ 0 w 6991350"/>
              <a:gd name="connsiteY0" fmla="*/ 1943100 h 6858000"/>
              <a:gd name="connsiteX1" fmla="*/ 6991350 w 6991350"/>
              <a:gd name="connsiteY1" fmla="*/ 0 h 6858000"/>
              <a:gd name="connsiteX2" fmla="*/ 5200650 w 6991350"/>
              <a:gd name="connsiteY2" fmla="*/ 6858000 h 6858000"/>
              <a:gd name="connsiteX3" fmla="*/ 0 w 6991350"/>
              <a:gd name="connsiteY3" fmla="*/ 1943100 h 6858000"/>
              <a:gd name="connsiteX0" fmla="*/ 0 w 6991350"/>
              <a:gd name="connsiteY0" fmla="*/ 1943100 h 6858000"/>
              <a:gd name="connsiteX1" fmla="*/ 6991350 w 6991350"/>
              <a:gd name="connsiteY1" fmla="*/ 0 h 6858000"/>
              <a:gd name="connsiteX2" fmla="*/ 5200650 w 6991350"/>
              <a:gd name="connsiteY2" fmla="*/ 6858000 h 6858000"/>
              <a:gd name="connsiteX3" fmla="*/ 0 w 6991350"/>
              <a:gd name="connsiteY3" fmla="*/ 1943100 h 6858000"/>
              <a:gd name="connsiteX0" fmla="*/ 0 w 6991350"/>
              <a:gd name="connsiteY0" fmla="*/ 1943100 h 6858000"/>
              <a:gd name="connsiteX1" fmla="*/ 6991350 w 6991350"/>
              <a:gd name="connsiteY1" fmla="*/ 0 h 6858000"/>
              <a:gd name="connsiteX2" fmla="*/ 5200650 w 6991350"/>
              <a:gd name="connsiteY2" fmla="*/ 6858000 h 6858000"/>
              <a:gd name="connsiteX3" fmla="*/ 0 w 6991350"/>
              <a:gd name="connsiteY3" fmla="*/ 1943100 h 6858000"/>
              <a:gd name="connsiteX0" fmla="*/ 0 w 6991350"/>
              <a:gd name="connsiteY0" fmla="*/ 1943100 h 6858000"/>
              <a:gd name="connsiteX1" fmla="*/ 6991350 w 6991350"/>
              <a:gd name="connsiteY1" fmla="*/ 0 h 6858000"/>
              <a:gd name="connsiteX2" fmla="*/ 5200650 w 6991350"/>
              <a:gd name="connsiteY2" fmla="*/ 6858000 h 6858000"/>
              <a:gd name="connsiteX3" fmla="*/ 0 w 6991350"/>
              <a:gd name="connsiteY3" fmla="*/ 1943100 h 6858000"/>
              <a:gd name="connsiteX0" fmla="*/ 0 w 6991350"/>
              <a:gd name="connsiteY0" fmla="*/ 1943100 h 6858000"/>
              <a:gd name="connsiteX1" fmla="*/ 6991350 w 6991350"/>
              <a:gd name="connsiteY1" fmla="*/ 0 h 6858000"/>
              <a:gd name="connsiteX2" fmla="*/ 5200650 w 6991350"/>
              <a:gd name="connsiteY2" fmla="*/ 6858000 h 6858000"/>
              <a:gd name="connsiteX3" fmla="*/ 0 w 6991350"/>
              <a:gd name="connsiteY3" fmla="*/ 1943100 h 6858000"/>
              <a:gd name="connsiteX0" fmla="*/ 0 w 6991350"/>
              <a:gd name="connsiteY0" fmla="*/ 1943100 h 6858000"/>
              <a:gd name="connsiteX1" fmla="*/ 6991350 w 6991350"/>
              <a:gd name="connsiteY1" fmla="*/ 0 h 6858000"/>
              <a:gd name="connsiteX2" fmla="*/ 5200650 w 6991350"/>
              <a:gd name="connsiteY2" fmla="*/ 6858000 h 6858000"/>
              <a:gd name="connsiteX3" fmla="*/ 0 w 6991350"/>
              <a:gd name="connsiteY3" fmla="*/ 1943100 h 6858000"/>
              <a:gd name="connsiteX0" fmla="*/ 0 w 6991350"/>
              <a:gd name="connsiteY0" fmla="*/ 1943100 h 6858000"/>
              <a:gd name="connsiteX1" fmla="*/ 6991350 w 6991350"/>
              <a:gd name="connsiteY1" fmla="*/ 0 h 6858000"/>
              <a:gd name="connsiteX2" fmla="*/ 5200650 w 6991350"/>
              <a:gd name="connsiteY2" fmla="*/ 6858000 h 6858000"/>
              <a:gd name="connsiteX3" fmla="*/ 0 w 6991350"/>
              <a:gd name="connsiteY3" fmla="*/ 1943100 h 6858000"/>
              <a:gd name="connsiteX0" fmla="*/ 0 w 6991350"/>
              <a:gd name="connsiteY0" fmla="*/ 1943100 h 6858000"/>
              <a:gd name="connsiteX1" fmla="*/ 6991350 w 6991350"/>
              <a:gd name="connsiteY1" fmla="*/ 0 h 6858000"/>
              <a:gd name="connsiteX2" fmla="*/ 5200650 w 6991350"/>
              <a:gd name="connsiteY2" fmla="*/ 6858000 h 6858000"/>
              <a:gd name="connsiteX3" fmla="*/ 0 w 6991350"/>
              <a:gd name="connsiteY3" fmla="*/ 1943100 h 6858000"/>
              <a:gd name="connsiteX0" fmla="*/ 0 w 6991350"/>
              <a:gd name="connsiteY0" fmla="*/ 1943100 h 6858000"/>
              <a:gd name="connsiteX1" fmla="*/ 6991350 w 6991350"/>
              <a:gd name="connsiteY1" fmla="*/ 0 h 6858000"/>
              <a:gd name="connsiteX2" fmla="*/ 5200650 w 6991350"/>
              <a:gd name="connsiteY2" fmla="*/ 6858000 h 6858000"/>
              <a:gd name="connsiteX3" fmla="*/ 0 w 6991350"/>
              <a:gd name="connsiteY3" fmla="*/ 1943100 h 6858000"/>
              <a:gd name="connsiteX0" fmla="*/ 0 w 6991350"/>
              <a:gd name="connsiteY0" fmla="*/ 1943100 h 6858000"/>
              <a:gd name="connsiteX1" fmla="*/ 6991350 w 6991350"/>
              <a:gd name="connsiteY1" fmla="*/ 0 h 6858000"/>
              <a:gd name="connsiteX2" fmla="*/ 5200650 w 6991350"/>
              <a:gd name="connsiteY2" fmla="*/ 6858000 h 6858000"/>
              <a:gd name="connsiteX3" fmla="*/ 0 w 6991350"/>
              <a:gd name="connsiteY3" fmla="*/ 1943100 h 6858000"/>
              <a:gd name="connsiteX0" fmla="*/ 0 w 6991350"/>
              <a:gd name="connsiteY0" fmla="*/ 1943100 h 6858000"/>
              <a:gd name="connsiteX1" fmla="*/ 6991350 w 6991350"/>
              <a:gd name="connsiteY1" fmla="*/ 0 h 6858000"/>
              <a:gd name="connsiteX2" fmla="*/ 5200650 w 6991350"/>
              <a:gd name="connsiteY2" fmla="*/ 6858000 h 6858000"/>
              <a:gd name="connsiteX3" fmla="*/ 0 w 6991350"/>
              <a:gd name="connsiteY3" fmla="*/ 1943100 h 6858000"/>
              <a:gd name="connsiteX0" fmla="*/ 0 w 7029450"/>
              <a:gd name="connsiteY0" fmla="*/ 1943100 h 6858000"/>
              <a:gd name="connsiteX1" fmla="*/ 7029450 w 7029450"/>
              <a:gd name="connsiteY1" fmla="*/ 0 h 6858000"/>
              <a:gd name="connsiteX2" fmla="*/ 5200650 w 7029450"/>
              <a:gd name="connsiteY2" fmla="*/ 6858000 h 6858000"/>
              <a:gd name="connsiteX3" fmla="*/ 0 w 7029450"/>
              <a:gd name="connsiteY3" fmla="*/ 1943100 h 6858000"/>
              <a:gd name="connsiteX0" fmla="*/ 0 w 7029450"/>
              <a:gd name="connsiteY0" fmla="*/ 1943100 h 6858000"/>
              <a:gd name="connsiteX1" fmla="*/ 7029450 w 7029450"/>
              <a:gd name="connsiteY1" fmla="*/ 0 h 6858000"/>
              <a:gd name="connsiteX2" fmla="*/ 5200650 w 7029450"/>
              <a:gd name="connsiteY2" fmla="*/ 6858000 h 6858000"/>
              <a:gd name="connsiteX3" fmla="*/ 0 w 7029450"/>
              <a:gd name="connsiteY3" fmla="*/ 1943100 h 6858000"/>
              <a:gd name="connsiteX0" fmla="*/ 0 w 7029450"/>
              <a:gd name="connsiteY0" fmla="*/ 1943100 h 6858000"/>
              <a:gd name="connsiteX1" fmla="*/ 7029450 w 7029450"/>
              <a:gd name="connsiteY1" fmla="*/ 0 h 6858000"/>
              <a:gd name="connsiteX2" fmla="*/ 5200650 w 7029450"/>
              <a:gd name="connsiteY2" fmla="*/ 6858000 h 6858000"/>
              <a:gd name="connsiteX3" fmla="*/ 0 w 7029450"/>
              <a:gd name="connsiteY3" fmla="*/ 1943100 h 6858000"/>
              <a:gd name="connsiteX0" fmla="*/ 0 w 7029450"/>
              <a:gd name="connsiteY0" fmla="*/ 1943100 h 6858000"/>
              <a:gd name="connsiteX1" fmla="*/ 7029450 w 7029450"/>
              <a:gd name="connsiteY1" fmla="*/ 0 h 6858000"/>
              <a:gd name="connsiteX2" fmla="*/ 5200650 w 7029450"/>
              <a:gd name="connsiteY2" fmla="*/ 6858000 h 6858000"/>
              <a:gd name="connsiteX3" fmla="*/ 0 w 7029450"/>
              <a:gd name="connsiteY3" fmla="*/ 1943100 h 6858000"/>
              <a:gd name="connsiteX0" fmla="*/ 0 w 7029450"/>
              <a:gd name="connsiteY0" fmla="*/ 1943100 h 6858000"/>
              <a:gd name="connsiteX1" fmla="*/ 7029450 w 7029450"/>
              <a:gd name="connsiteY1" fmla="*/ 0 h 6858000"/>
              <a:gd name="connsiteX2" fmla="*/ 5200650 w 7029450"/>
              <a:gd name="connsiteY2" fmla="*/ 6858000 h 6858000"/>
              <a:gd name="connsiteX3" fmla="*/ 0 w 7029450"/>
              <a:gd name="connsiteY3" fmla="*/ 1943100 h 6858000"/>
              <a:gd name="connsiteX0" fmla="*/ 0 w 7029450"/>
              <a:gd name="connsiteY0" fmla="*/ 1943100 h 6858000"/>
              <a:gd name="connsiteX1" fmla="*/ 7029450 w 7029450"/>
              <a:gd name="connsiteY1" fmla="*/ 0 h 6858000"/>
              <a:gd name="connsiteX2" fmla="*/ 5200650 w 7029450"/>
              <a:gd name="connsiteY2" fmla="*/ 6858000 h 6858000"/>
              <a:gd name="connsiteX3" fmla="*/ 0 w 7029450"/>
              <a:gd name="connsiteY3" fmla="*/ 1943100 h 6858000"/>
              <a:gd name="connsiteX0" fmla="*/ 0 w 7029450"/>
              <a:gd name="connsiteY0" fmla="*/ 1943100 h 6858000"/>
              <a:gd name="connsiteX1" fmla="*/ 7029450 w 7029450"/>
              <a:gd name="connsiteY1" fmla="*/ 0 h 6858000"/>
              <a:gd name="connsiteX2" fmla="*/ 5200650 w 7029450"/>
              <a:gd name="connsiteY2" fmla="*/ 6858000 h 6858000"/>
              <a:gd name="connsiteX3" fmla="*/ 0 w 7029450"/>
              <a:gd name="connsiteY3" fmla="*/ 1943100 h 6858000"/>
              <a:gd name="connsiteX0" fmla="*/ 0 w 7029450"/>
              <a:gd name="connsiteY0" fmla="*/ 1943100 h 6858000"/>
              <a:gd name="connsiteX1" fmla="*/ 7029450 w 7029450"/>
              <a:gd name="connsiteY1" fmla="*/ 0 h 6858000"/>
              <a:gd name="connsiteX2" fmla="*/ 5200650 w 7029450"/>
              <a:gd name="connsiteY2" fmla="*/ 6858000 h 6858000"/>
              <a:gd name="connsiteX3" fmla="*/ 0 w 7029450"/>
              <a:gd name="connsiteY3" fmla="*/ 1943100 h 6858000"/>
              <a:gd name="connsiteX0" fmla="*/ 0 w 7029450"/>
              <a:gd name="connsiteY0" fmla="*/ 1943100 h 6858000"/>
              <a:gd name="connsiteX1" fmla="*/ 7029450 w 7029450"/>
              <a:gd name="connsiteY1" fmla="*/ 0 h 6858000"/>
              <a:gd name="connsiteX2" fmla="*/ 5200650 w 7029450"/>
              <a:gd name="connsiteY2" fmla="*/ 6858000 h 6858000"/>
              <a:gd name="connsiteX3" fmla="*/ 0 w 7029450"/>
              <a:gd name="connsiteY3" fmla="*/ 19431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029450" h="6858000">
                <a:moveTo>
                  <a:pt x="0" y="1943100"/>
                </a:moveTo>
                <a:cubicBezTo>
                  <a:pt x="1606550" y="1257300"/>
                  <a:pt x="4356100" y="342900"/>
                  <a:pt x="7029450" y="0"/>
                </a:cubicBezTo>
                <a:cubicBezTo>
                  <a:pt x="5556250" y="2990850"/>
                  <a:pt x="5245100" y="5657850"/>
                  <a:pt x="5200650" y="6858000"/>
                </a:cubicBezTo>
                <a:cubicBezTo>
                  <a:pt x="2800350" y="3714750"/>
                  <a:pt x="1638300" y="3086100"/>
                  <a:pt x="0" y="1943100"/>
                </a:cubicBezTo>
                <a:close/>
              </a:path>
            </a:pathLst>
          </a:custGeom>
          <a:solidFill>
            <a:srgbClr val="EB5D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dirty="0">
              <a:solidFill>
                <a:srgbClr val="6BC4CF"/>
              </a:solidFill>
            </a:endParaRPr>
          </a:p>
        </p:txBody>
      </p:sp>
      <p:sp>
        <p:nvSpPr>
          <p:cNvPr id="8" name="Freeform 7">
            <a:extLst>
              <a:ext uri="{FF2B5EF4-FFF2-40B4-BE49-F238E27FC236}">
                <a16:creationId xmlns:a16="http://schemas.microsoft.com/office/drawing/2014/main" id="{A3C9ACFA-F946-7EDD-1BFB-011393FC7C5B}"/>
              </a:ext>
            </a:extLst>
          </p:cNvPr>
          <p:cNvSpPr>
            <a:spLocks noChangeAspect="1"/>
          </p:cNvSpPr>
          <p:nvPr userDrawn="1"/>
        </p:nvSpPr>
        <p:spPr>
          <a:xfrm rot="16200000">
            <a:off x="9976085" y="189239"/>
            <a:ext cx="2055564" cy="2005426"/>
          </a:xfrm>
          <a:custGeom>
            <a:avLst/>
            <a:gdLst>
              <a:gd name="connsiteX0" fmla="*/ 0 w 6991350"/>
              <a:gd name="connsiteY0" fmla="*/ 1943100 h 6858000"/>
              <a:gd name="connsiteX1" fmla="*/ 6991350 w 6991350"/>
              <a:gd name="connsiteY1" fmla="*/ 0 h 6858000"/>
              <a:gd name="connsiteX2" fmla="*/ 5200650 w 6991350"/>
              <a:gd name="connsiteY2" fmla="*/ 6858000 h 6858000"/>
              <a:gd name="connsiteX3" fmla="*/ 0 w 6991350"/>
              <a:gd name="connsiteY3" fmla="*/ 1943100 h 6858000"/>
              <a:gd name="connsiteX0" fmla="*/ 0 w 6991350"/>
              <a:gd name="connsiteY0" fmla="*/ 1943100 h 6858000"/>
              <a:gd name="connsiteX1" fmla="*/ 6991350 w 6991350"/>
              <a:gd name="connsiteY1" fmla="*/ 0 h 6858000"/>
              <a:gd name="connsiteX2" fmla="*/ 5200650 w 6991350"/>
              <a:gd name="connsiteY2" fmla="*/ 6858000 h 6858000"/>
              <a:gd name="connsiteX3" fmla="*/ 0 w 6991350"/>
              <a:gd name="connsiteY3" fmla="*/ 1943100 h 6858000"/>
              <a:gd name="connsiteX0" fmla="*/ 0 w 6991350"/>
              <a:gd name="connsiteY0" fmla="*/ 1943100 h 6858000"/>
              <a:gd name="connsiteX1" fmla="*/ 6991350 w 6991350"/>
              <a:gd name="connsiteY1" fmla="*/ 0 h 6858000"/>
              <a:gd name="connsiteX2" fmla="*/ 5200650 w 6991350"/>
              <a:gd name="connsiteY2" fmla="*/ 6858000 h 6858000"/>
              <a:gd name="connsiteX3" fmla="*/ 0 w 6991350"/>
              <a:gd name="connsiteY3" fmla="*/ 1943100 h 6858000"/>
              <a:gd name="connsiteX0" fmla="*/ 0 w 6991350"/>
              <a:gd name="connsiteY0" fmla="*/ 1943100 h 6858000"/>
              <a:gd name="connsiteX1" fmla="*/ 6991350 w 6991350"/>
              <a:gd name="connsiteY1" fmla="*/ 0 h 6858000"/>
              <a:gd name="connsiteX2" fmla="*/ 5200650 w 6991350"/>
              <a:gd name="connsiteY2" fmla="*/ 6858000 h 6858000"/>
              <a:gd name="connsiteX3" fmla="*/ 0 w 6991350"/>
              <a:gd name="connsiteY3" fmla="*/ 1943100 h 6858000"/>
              <a:gd name="connsiteX0" fmla="*/ 0 w 6991350"/>
              <a:gd name="connsiteY0" fmla="*/ 1943100 h 6858000"/>
              <a:gd name="connsiteX1" fmla="*/ 6991350 w 6991350"/>
              <a:gd name="connsiteY1" fmla="*/ 0 h 6858000"/>
              <a:gd name="connsiteX2" fmla="*/ 5200650 w 6991350"/>
              <a:gd name="connsiteY2" fmla="*/ 6858000 h 6858000"/>
              <a:gd name="connsiteX3" fmla="*/ 0 w 6991350"/>
              <a:gd name="connsiteY3" fmla="*/ 1943100 h 6858000"/>
              <a:gd name="connsiteX0" fmla="*/ 0 w 6991350"/>
              <a:gd name="connsiteY0" fmla="*/ 1943100 h 6858000"/>
              <a:gd name="connsiteX1" fmla="*/ 6991350 w 6991350"/>
              <a:gd name="connsiteY1" fmla="*/ 0 h 6858000"/>
              <a:gd name="connsiteX2" fmla="*/ 5200650 w 6991350"/>
              <a:gd name="connsiteY2" fmla="*/ 6858000 h 6858000"/>
              <a:gd name="connsiteX3" fmla="*/ 0 w 6991350"/>
              <a:gd name="connsiteY3" fmla="*/ 1943100 h 6858000"/>
              <a:gd name="connsiteX0" fmla="*/ 0 w 6991350"/>
              <a:gd name="connsiteY0" fmla="*/ 1943100 h 6858000"/>
              <a:gd name="connsiteX1" fmla="*/ 6991350 w 6991350"/>
              <a:gd name="connsiteY1" fmla="*/ 0 h 6858000"/>
              <a:gd name="connsiteX2" fmla="*/ 5200650 w 6991350"/>
              <a:gd name="connsiteY2" fmla="*/ 6858000 h 6858000"/>
              <a:gd name="connsiteX3" fmla="*/ 0 w 6991350"/>
              <a:gd name="connsiteY3" fmla="*/ 1943100 h 6858000"/>
              <a:gd name="connsiteX0" fmla="*/ 0 w 6991350"/>
              <a:gd name="connsiteY0" fmla="*/ 1943100 h 6858000"/>
              <a:gd name="connsiteX1" fmla="*/ 6991350 w 6991350"/>
              <a:gd name="connsiteY1" fmla="*/ 0 h 6858000"/>
              <a:gd name="connsiteX2" fmla="*/ 5200650 w 6991350"/>
              <a:gd name="connsiteY2" fmla="*/ 6858000 h 6858000"/>
              <a:gd name="connsiteX3" fmla="*/ 0 w 6991350"/>
              <a:gd name="connsiteY3" fmla="*/ 1943100 h 6858000"/>
              <a:gd name="connsiteX0" fmla="*/ 0 w 6991350"/>
              <a:gd name="connsiteY0" fmla="*/ 1943100 h 6858000"/>
              <a:gd name="connsiteX1" fmla="*/ 6991350 w 6991350"/>
              <a:gd name="connsiteY1" fmla="*/ 0 h 6858000"/>
              <a:gd name="connsiteX2" fmla="*/ 5200650 w 6991350"/>
              <a:gd name="connsiteY2" fmla="*/ 6858000 h 6858000"/>
              <a:gd name="connsiteX3" fmla="*/ 0 w 6991350"/>
              <a:gd name="connsiteY3" fmla="*/ 1943100 h 6858000"/>
              <a:gd name="connsiteX0" fmla="*/ 0 w 6991350"/>
              <a:gd name="connsiteY0" fmla="*/ 1943100 h 6858000"/>
              <a:gd name="connsiteX1" fmla="*/ 6991350 w 6991350"/>
              <a:gd name="connsiteY1" fmla="*/ 0 h 6858000"/>
              <a:gd name="connsiteX2" fmla="*/ 5200650 w 6991350"/>
              <a:gd name="connsiteY2" fmla="*/ 6858000 h 6858000"/>
              <a:gd name="connsiteX3" fmla="*/ 0 w 6991350"/>
              <a:gd name="connsiteY3" fmla="*/ 1943100 h 6858000"/>
              <a:gd name="connsiteX0" fmla="*/ 0 w 6991350"/>
              <a:gd name="connsiteY0" fmla="*/ 1943100 h 6858000"/>
              <a:gd name="connsiteX1" fmla="*/ 6991350 w 6991350"/>
              <a:gd name="connsiteY1" fmla="*/ 0 h 6858000"/>
              <a:gd name="connsiteX2" fmla="*/ 5200650 w 6991350"/>
              <a:gd name="connsiteY2" fmla="*/ 6858000 h 6858000"/>
              <a:gd name="connsiteX3" fmla="*/ 0 w 6991350"/>
              <a:gd name="connsiteY3" fmla="*/ 1943100 h 6858000"/>
              <a:gd name="connsiteX0" fmla="*/ 0 w 6991350"/>
              <a:gd name="connsiteY0" fmla="*/ 1943100 h 6858000"/>
              <a:gd name="connsiteX1" fmla="*/ 6991350 w 6991350"/>
              <a:gd name="connsiteY1" fmla="*/ 0 h 6858000"/>
              <a:gd name="connsiteX2" fmla="*/ 5200650 w 6991350"/>
              <a:gd name="connsiteY2" fmla="*/ 6858000 h 6858000"/>
              <a:gd name="connsiteX3" fmla="*/ 0 w 6991350"/>
              <a:gd name="connsiteY3" fmla="*/ 1943100 h 6858000"/>
              <a:gd name="connsiteX0" fmla="*/ 0 w 6991350"/>
              <a:gd name="connsiteY0" fmla="*/ 1943100 h 6858000"/>
              <a:gd name="connsiteX1" fmla="*/ 6991350 w 6991350"/>
              <a:gd name="connsiteY1" fmla="*/ 0 h 6858000"/>
              <a:gd name="connsiteX2" fmla="*/ 5200650 w 6991350"/>
              <a:gd name="connsiteY2" fmla="*/ 6858000 h 6858000"/>
              <a:gd name="connsiteX3" fmla="*/ 0 w 6991350"/>
              <a:gd name="connsiteY3" fmla="*/ 1943100 h 6858000"/>
              <a:gd name="connsiteX0" fmla="*/ 0 w 6991350"/>
              <a:gd name="connsiteY0" fmla="*/ 1943100 h 6858000"/>
              <a:gd name="connsiteX1" fmla="*/ 6991350 w 6991350"/>
              <a:gd name="connsiteY1" fmla="*/ 0 h 6858000"/>
              <a:gd name="connsiteX2" fmla="*/ 5200650 w 6991350"/>
              <a:gd name="connsiteY2" fmla="*/ 6858000 h 6858000"/>
              <a:gd name="connsiteX3" fmla="*/ 0 w 6991350"/>
              <a:gd name="connsiteY3" fmla="*/ 1943100 h 6858000"/>
              <a:gd name="connsiteX0" fmla="*/ 0 w 6991350"/>
              <a:gd name="connsiteY0" fmla="*/ 1943100 h 6858000"/>
              <a:gd name="connsiteX1" fmla="*/ 6991350 w 6991350"/>
              <a:gd name="connsiteY1" fmla="*/ 0 h 6858000"/>
              <a:gd name="connsiteX2" fmla="*/ 5200650 w 6991350"/>
              <a:gd name="connsiteY2" fmla="*/ 6858000 h 6858000"/>
              <a:gd name="connsiteX3" fmla="*/ 0 w 6991350"/>
              <a:gd name="connsiteY3" fmla="*/ 1943100 h 6858000"/>
              <a:gd name="connsiteX0" fmla="*/ 0 w 6991350"/>
              <a:gd name="connsiteY0" fmla="*/ 1943100 h 6858000"/>
              <a:gd name="connsiteX1" fmla="*/ 6991350 w 6991350"/>
              <a:gd name="connsiteY1" fmla="*/ 0 h 6858000"/>
              <a:gd name="connsiteX2" fmla="*/ 5200650 w 6991350"/>
              <a:gd name="connsiteY2" fmla="*/ 6858000 h 6858000"/>
              <a:gd name="connsiteX3" fmla="*/ 0 w 6991350"/>
              <a:gd name="connsiteY3" fmla="*/ 1943100 h 6858000"/>
              <a:gd name="connsiteX0" fmla="*/ 0 w 6991350"/>
              <a:gd name="connsiteY0" fmla="*/ 1943100 h 6858000"/>
              <a:gd name="connsiteX1" fmla="*/ 6991350 w 6991350"/>
              <a:gd name="connsiteY1" fmla="*/ 0 h 6858000"/>
              <a:gd name="connsiteX2" fmla="*/ 5200650 w 6991350"/>
              <a:gd name="connsiteY2" fmla="*/ 6858000 h 6858000"/>
              <a:gd name="connsiteX3" fmla="*/ 0 w 6991350"/>
              <a:gd name="connsiteY3" fmla="*/ 1943100 h 6858000"/>
              <a:gd name="connsiteX0" fmla="*/ 0 w 6991350"/>
              <a:gd name="connsiteY0" fmla="*/ 1943100 h 6858000"/>
              <a:gd name="connsiteX1" fmla="*/ 6991350 w 6991350"/>
              <a:gd name="connsiteY1" fmla="*/ 0 h 6858000"/>
              <a:gd name="connsiteX2" fmla="*/ 5200650 w 6991350"/>
              <a:gd name="connsiteY2" fmla="*/ 6858000 h 6858000"/>
              <a:gd name="connsiteX3" fmla="*/ 0 w 6991350"/>
              <a:gd name="connsiteY3" fmla="*/ 1943100 h 6858000"/>
              <a:gd name="connsiteX0" fmla="*/ 0 w 6991350"/>
              <a:gd name="connsiteY0" fmla="*/ 1943100 h 6858000"/>
              <a:gd name="connsiteX1" fmla="*/ 6991350 w 6991350"/>
              <a:gd name="connsiteY1" fmla="*/ 0 h 6858000"/>
              <a:gd name="connsiteX2" fmla="*/ 5200650 w 6991350"/>
              <a:gd name="connsiteY2" fmla="*/ 6858000 h 6858000"/>
              <a:gd name="connsiteX3" fmla="*/ 0 w 6991350"/>
              <a:gd name="connsiteY3" fmla="*/ 1943100 h 6858000"/>
              <a:gd name="connsiteX0" fmla="*/ 0 w 6991350"/>
              <a:gd name="connsiteY0" fmla="*/ 1943100 h 6858000"/>
              <a:gd name="connsiteX1" fmla="*/ 6991350 w 6991350"/>
              <a:gd name="connsiteY1" fmla="*/ 0 h 6858000"/>
              <a:gd name="connsiteX2" fmla="*/ 5200650 w 6991350"/>
              <a:gd name="connsiteY2" fmla="*/ 6858000 h 6858000"/>
              <a:gd name="connsiteX3" fmla="*/ 0 w 6991350"/>
              <a:gd name="connsiteY3" fmla="*/ 1943100 h 6858000"/>
              <a:gd name="connsiteX0" fmla="*/ 0 w 6991350"/>
              <a:gd name="connsiteY0" fmla="*/ 1943100 h 6858000"/>
              <a:gd name="connsiteX1" fmla="*/ 6991350 w 6991350"/>
              <a:gd name="connsiteY1" fmla="*/ 0 h 6858000"/>
              <a:gd name="connsiteX2" fmla="*/ 5200650 w 6991350"/>
              <a:gd name="connsiteY2" fmla="*/ 6858000 h 6858000"/>
              <a:gd name="connsiteX3" fmla="*/ 0 w 6991350"/>
              <a:gd name="connsiteY3" fmla="*/ 1943100 h 6858000"/>
              <a:gd name="connsiteX0" fmla="*/ 0 w 6991350"/>
              <a:gd name="connsiteY0" fmla="*/ 1943100 h 6858000"/>
              <a:gd name="connsiteX1" fmla="*/ 6991350 w 6991350"/>
              <a:gd name="connsiteY1" fmla="*/ 0 h 6858000"/>
              <a:gd name="connsiteX2" fmla="*/ 5200650 w 6991350"/>
              <a:gd name="connsiteY2" fmla="*/ 6858000 h 6858000"/>
              <a:gd name="connsiteX3" fmla="*/ 0 w 6991350"/>
              <a:gd name="connsiteY3" fmla="*/ 1943100 h 6858000"/>
              <a:gd name="connsiteX0" fmla="*/ 0 w 6991350"/>
              <a:gd name="connsiteY0" fmla="*/ 1943100 h 6858000"/>
              <a:gd name="connsiteX1" fmla="*/ 6991350 w 6991350"/>
              <a:gd name="connsiteY1" fmla="*/ 0 h 6858000"/>
              <a:gd name="connsiteX2" fmla="*/ 5200650 w 6991350"/>
              <a:gd name="connsiteY2" fmla="*/ 6858000 h 6858000"/>
              <a:gd name="connsiteX3" fmla="*/ 0 w 6991350"/>
              <a:gd name="connsiteY3" fmla="*/ 1943100 h 6858000"/>
              <a:gd name="connsiteX0" fmla="*/ 0 w 6991350"/>
              <a:gd name="connsiteY0" fmla="*/ 1943100 h 6858000"/>
              <a:gd name="connsiteX1" fmla="*/ 6991350 w 6991350"/>
              <a:gd name="connsiteY1" fmla="*/ 0 h 6858000"/>
              <a:gd name="connsiteX2" fmla="*/ 5200650 w 6991350"/>
              <a:gd name="connsiteY2" fmla="*/ 6858000 h 6858000"/>
              <a:gd name="connsiteX3" fmla="*/ 0 w 6991350"/>
              <a:gd name="connsiteY3" fmla="*/ 1943100 h 6858000"/>
              <a:gd name="connsiteX0" fmla="*/ 0 w 6991350"/>
              <a:gd name="connsiteY0" fmla="*/ 1943100 h 6858000"/>
              <a:gd name="connsiteX1" fmla="*/ 6991350 w 6991350"/>
              <a:gd name="connsiteY1" fmla="*/ 0 h 6858000"/>
              <a:gd name="connsiteX2" fmla="*/ 5200650 w 6991350"/>
              <a:gd name="connsiteY2" fmla="*/ 6858000 h 6858000"/>
              <a:gd name="connsiteX3" fmla="*/ 0 w 6991350"/>
              <a:gd name="connsiteY3" fmla="*/ 1943100 h 6858000"/>
              <a:gd name="connsiteX0" fmla="*/ 0 w 6991350"/>
              <a:gd name="connsiteY0" fmla="*/ 1943100 h 6858000"/>
              <a:gd name="connsiteX1" fmla="*/ 6991350 w 6991350"/>
              <a:gd name="connsiteY1" fmla="*/ 0 h 6858000"/>
              <a:gd name="connsiteX2" fmla="*/ 5200650 w 6991350"/>
              <a:gd name="connsiteY2" fmla="*/ 6858000 h 6858000"/>
              <a:gd name="connsiteX3" fmla="*/ 0 w 6991350"/>
              <a:gd name="connsiteY3" fmla="*/ 1943100 h 6858000"/>
              <a:gd name="connsiteX0" fmla="*/ 0 w 6991350"/>
              <a:gd name="connsiteY0" fmla="*/ 1943100 h 6858000"/>
              <a:gd name="connsiteX1" fmla="*/ 6991350 w 6991350"/>
              <a:gd name="connsiteY1" fmla="*/ 0 h 6858000"/>
              <a:gd name="connsiteX2" fmla="*/ 5200650 w 6991350"/>
              <a:gd name="connsiteY2" fmla="*/ 6858000 h 6858000"/>
              <a:gd name="connsiteX3" fmla="*/ 0 w 6991350"/>
              <a:gd name="connsiteY3" fmla="*/ 1943100 h 6858000"/>
              <a:gd name="connsiteX0" fmla="*/ 0 w 7029450"/>
              <a:gd name="connsiteY0" fmla="*/ 1943100 h 6858000"/>
              <a:gd name="connsiteX1" fmla="*/ 7029450 w 7029450"/>
              <a:gd name="connsiteY1" fmla="*/ 0 h 6858000"/>
              <a:gd name="connsiteX2" fmla="*/ 5200650 w 7029450"/>
              <a:gd name="connsiteY2" fmla="*/ 6858000 h 6858000"/>
              <a:gd name="connsiteX3" fmla="*/ 0 w 7029450"/>
              <a:gd name="connsiteY3" fmla="*/ 1943100 h 6858000"/>
              <a:gd name="connsiteX0" fmla="*/ 0 w 7029450"/>
              <a:gd name="connsiteY0" fmla="*/ 1943100 h 6858000"/>
              <a:gd name="connsiteX1" fmla="*/ 7029450 w 7029450"/>
              <a:gd name="connsiteY1" fmla="*/ 0 h 6858000"/>
              <a:gd name="connsiteX2" fmla="*/ 5200650 w 7029450"/>
              <a:gd name="connsiteY2" fmla="*/ 6858000 h 6858000"/>
              <a:gd name="connsiteX3" fmla="*/ 0 w 7029450"/>
              <a:gd name="connsiteY3" fmla="*/ 1943100 h 6858000"/>
              <a:gd name="connsiteX0" fmla="*/ 0 w 7029450"/>
              <a:gd name="connsiteY0" fmla="*/ 1943100 h 6858000"/>
              <a:gd name="connsiteX1" fmla="*/ 7029450 w 7029450"/>
              <a:gd name="connsiteY1" fmla="*/ 0 h 6858000"/>
              <a:gd name="connsiteX2" fmla="*/ 5200650 w 7029450"/>
              <a:gd name="connsiteY2" fmla="*/ 6858000 h 6858000"/>
              <a:gd name="connsiteX3" fmla="*/ 0 w 7029450"/>
              <a:gd name="connsiteY3" fmla="*/ 1943100 h 6858000"/>
              <a:gd name="connsiteX0" fmla="*/ 0 w 7029450"/>
              <a:gd name="connsiteY0" fmla="*/ 1943100 h 6858000"/>
              <a:gd name="connsiteX1" fmla="*/ 7029450 w 7029450"/>
              <a:gd name="connsiteY1" fmla="*/ 0 h 6858000"/>
              <a:gd name="connsiteX2" fmla="*/ 5200650 w 7029450"/>
              <a:gd name="connsiteY2" fmla="*/ 6858000 h 6858000"/>
              <a:gd name="connsiteX3" fmla="*/ 0 w 7029450"/>
              <a:gd name="connsiteY3" fmla="*/ 1943100 h 6858000"/>
              <a:gd name="connsiteX0" fmla="*/ 0 w 7029450"/>
              <a:gd name="connsiteY0" fmla="*/ 1943100 h 6858000"/>
              <a:gd name="connsiteX1" fmla="*/ 7029450 w 7029450"/>
              <a:gd name="connsiteY1" fmla="*/ 0 h 6858000"/>
              <a:gd name="connsiteX2" fmla="*/ 5200650 w 7029450"/>
              <a:gd name="connsiteY2" fmla="*/ 6858000 h 6858000"/>
              <a:gd name="connsiteX3" fmla="*/ 0 w 7029450"/>
              <a:gd name="connsiteY3" fmla="*/ 1943100 h 6858000"/>
              <a:gd name="connsiteX0" fmla="*/ 0 w 7029450"/>
              <a:gd name="connsiteY0" fmla="*/ 1943100 h 6858000"/>
              <a:gd name="connsiteX1" fmla="*/ 7029450 w 7029450"/>
              <a:gd name="connsiteY1" fmla="*/ 0 h 6858000"/>
              <a:gd name="connsiteX2" fmla="*/ 5200650 w 7029450"/>
              <a:gd name="connsiteY2" fmla="*/ 6858000 h 6858000"/>
              <a:gd name="connsiteX3" fmla="*/ 0 w 7029450"/>
              <a:gd name="connsiteY3" fmla="*/ 1943100 h 6858000"/>
              <a:gd name="connsiteX0" fmla="*/ 0 w 7029450"/>
              <a:gd name="connsiteY0" fmla="*/ 1943100 h 6858000"/>
              <a:gd name="connsiteX1" fmla="*/ 7029450 w 7029450"/>
              <a:gd name="connsiteY1" fmla="*/ 0 h 6858000"/>
              <a:gd name="connsiteX2" fmla="*/ 5200650 w 7029450"/>
              <a:gd name="connsiteY2" fmla="*/ 6858000 h 6858000"/>
              <a:gd name="connsiteX3" fmla="*/ 0 w 7029450"/>
              <a:gd name="connsiteY3" fmla="*/ 1943100 h 6858000"/>
              <a:gd name="connsiteX0" fmla="*/ 0 w 7029450"/>
              <a:gd name="connsiteY0" fmla="*/ 1943100 h 6858000"/>
              <a:gd name="connsiteX1" fmla="*/ 7029450 w 7029450"/>
              <a:gd name="connsiteY1" fmla="*/ 0 h 6858000"/>
              <a:gd name="connsiteX2" fmla="*/ 5200650 w 7029450"/>
              <a:gd name="connsiteY2" fmla="*/ 6858000 h 6858000"/>
              <a:gd name="connsiteX3" fmla="*/ 0 w 7029450"/>
              <a:gd name="connsiteY3" fmla="*/ 1943100 h 6858000"/>
              <a:gd name="connsiteX0" fmla="*/ 0 w 7029450"/>
              <a:gd name="connsiteY0" fmla="*/ 1943100 h 6858000"/>
              <a:gd name="connsiteX1" fmla="*/ 7029450 w 7029450"/>
              <a:gd name="connsiteY1" fmla="*/ 0 h 6858000"/>
              <a:gd name="connsiteX2" fmla="*/ 5200650 w 7029450"/>
              <a:gd name="connsiteY2" fmla="*/ 6858000 h 6858000"/>
              <a:gd name="connsiteX3" fmla="*/ 0 w 7029450"/>
              <a:gd name="connsiteY3" fmla="*/ 19431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029450" h="6858000">
                <a:moveTo>
                  <a:pt x="0" y="1943100"/>
                </a:moveTo>
                <a:cubicBezTo>
                  <a:pt x="1606550" y="1257300"/>
                  <a:pt x="4356100" y="342900"/>
                  <a:pt x="7029450" y="0"/>
                </a:cubicBezTo>
                <a:cubicBezTo>
                  <a:pt x="5556250" y="2990850"/>
                  <a:pt x="5245100" y="5657850"/>
                  <a:pt x="5200650" y="6858000"/>
                </a:cubicBezTo>
                <a:cubicBezTo>
                  <a:pt x="2800350" y="3714750"/>
                  <a:pt x="1638300" y="3086100"/>
                  <a:pt x="0" y="1943100"/>
                </a:cubicBezTo>
                <a:close/>
              </a:path>
            </a:pathLst>
          </a:custGeom>
          <a:solidFill>
            <a:srgbClr val="6BC4C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dirty="0">
              <a:solidFill>
                <a:srgbClr val="6BC4C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987437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- pur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0D20F436-2D6D-5D61-8163-A08A753BBEF7}"/>
              </a:ext>
            </a:extLst>
          </p:cNvPr>
          <p:cNvSpPr/>
          <p:nvPr userDrawn="1"/>
        </p:nvSpPr>
        <p:spPr>
          <a:xfrm>
            <a:off x="-546101" y="-87086"/>
            <a:ext cx="12850395" cy="7097486"/>
          </a:xfrm>
          <a:prstGeom prst="rect">
            <a:avLst/>
          </a:prstGeom>
          <a:solidFill>
            <a:srgbClr val="6A2383"/>
          </a:solidFill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BB4139F-160F-2947-4C91-D31F1CC9E0AF}"/>
              </a:ext>
            </a:extLst>
          </p:cNvPr>
          <p:cNvSpPr txBox="1"/>
          <p:nvPr userDrawn="1"/>
        </p:nvSpPr>
        <p:spPr>
          <a:xfrm>
            <a:off x="8378691" y="6354978"/>
            <a:ext cx="37498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www.midandsouthessex.ics.nhs.uk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2E97975-0BDC-7607-F40E-1B3D06CD7129}"/>
              </a:ext>
            </a:extLst>
          </p:cNvPr>
          <p:cNvSpPr txBox="1"/>
          <p:nvPr userDrawn="1"/>
        </p:nvSpPr>
        <p:spPr>
          <a:xfrm>
            <a:off x="1045965" y="56153"/>
            <a:ext cx="7139354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1600" dirty="0">
                <a:solidFill>
                  <a:srgbClr val="6BC4C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910626B-0A0D-744B-6A2F-21A16A84EF2C}"/>
              </a:ext>
            </a:extLst>
          </p:cNvPr>
          <p:cNvSpPr txBox="1"/>
          <p:nvPr userDrawn="1"/>
        </p:nvSpPr>
        <p:spPr>
          <a:xfrm rot="10800000">
            <a:off x="1045965" y="3429000"/>
            <a:ext cx="7139354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1600" dirty="0">
                <a:solidFill>
                  <a:srgbClr val="EB5D4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</a:p>
        </p:txBody>
      </p:sp>
      <p:sp>
        <p:nvSpPr>
          <p:cNvPr id="6" name="Freeform 5">
            <a:extLst>
              <a:ext uri="{FF2B5EF4-FFF2-40B4-BE49-F238E27FC236}">
                <a16:creationId xmlns:a16="http://schemas.microsoft.com/office/drawing/2014/main" id="{09FB4F55-70EF-CE5A-E58A-A1E24580B9EA}"/>
              </a:ext>
            </a:extLst>
          </p:cNvPr>
          <p:cNvSpPr>
            <a:spLocks noChangeAspect="1"/>
          </p:cNvSpPr>
          <p:nvPr userDrawn="1"/>
        </p:nvSpPr>
        <p:spPr>
          <a:xfrm rot="3756960">
            <a:off x="9438855" y="529846"/>
            <a:ext cx="2934882" cy="2863297"/>
          </a:xfrm>
          <a:custGeom>
            <a:avLst/>
            <a:gdLst>
              <a:gd name="connsiteX0" fmla="*/ 0 w 6991350"/>
              <a:gd name="connsiteY0" fmla="*/ 1943100 h 6858000"/>
              <a:gd name="connsiteX1" fmla="*/ 6991350 w 6991350"/>
              <a:gd name="connsiteY1" fmla="*/ 0 h 6858000"/>
              <a:gd name="connsiteX2" fmla="*/ 5200650 w 6991350"/>
              <a:gd name="connsiteY2" fmla="*/ 6858000 h 6858000"/>
              <a:gd name="connsiteX3" fmla="*/ 0 w 6991350"/>
              <a:gd name="connsiteY3" fmla="*/ 1943100 h 6858000"/>
              <a:gd name="connsiteX0" fmla="*/ 0 w 6991350"/>
              <a:gd name="connsiteY0" fmla="*/ 1943100 h 6858000"/>
              <a:gd name="connsiteX1" fmla="*/ 6991350 w 6991350"/>
              <a:gd name="connsiteY1" fmla="*/ 0 h 6858000"/>
              <a:gd name="connsiteX2" fmla="*/ 5200650 w 6991350"/>
              <a:gd name="connsiteY2" fmla="*/ 6858000 h 6858000"/>
              <a:gd name="connsiteX3" fmla="*/ 0 w 6991350"/>
              <a:gd name="connsiteY3" fmla="*/ 1943100 h 6858000"/>
              <a:gd name="connsiteX0" fmla="*/ 0 w 6991350"/>
              <a:gd name="connsiteY0" fmla="*/ 1943100 h 6858000"/>
              <a:gd name="connsiteX1" fmla="*/ 6991350 w 6991350"/>
              <a:gd name="connsiteY1" fmla="*/ 0 h 6858000"/>
              <a:gd name="connsiteX2" fmla="*/ 5200650 w 6991350"/>
              <a:gd name="connsiteY2" fmla="*/ 6858000 h 6858000"/>
              <a:gd name="connsiteX3" fmla="*/ 0 w 6991350"/>
              <a:gd name="connsiteY3" fmla="*/ 1943100 h 6858000"/>
              <a:gd name="connsiteX0" fmla="*/ 0 w 6991350"/>
              <a:gd name="connsiteY0" fmla="*/ 1943100 h 6858000"/>
              <a:gd name="connsiteX1" fmla="*/ 6991350 w 6991350"/>
              <a:gd name="connsiteY1" fmla="*/ 0 h 6858000"/>
              <a:gd name="connsiteX2" fmla="*/ 5200650 w 6991350"/>
              <a:gd name="connsiteY2" fmla="*/ 6858000 h 6858000"/>
              <a:gd name="connsiteX3" fmla="*/ 0 w 6991350"/>
              <a:gd name="connsiteY3" fmla="*/ 1943100 h 6858000"/>
              <a:gd name="connsiteX0" fmla="*/ 0 w 6991350"/>
              <a:gd name="connsiteY0" fmla="*/ 1943100 h 6858000"/>
              <a:gd name="connsiteX1" fmla="*/ 6991350 w 6991350"/>
              <a:gd name="connsiteY1" fmla="*/ 0 h 6858000"/>
              <a:gd name="connsiteX2" fmla="*/ 5200650 w 6991350"/>
              <a:gd name="connsiteY2" fmla="*/ 6858000 h 6858000"/>
              <a:gd name="connsiteX3" fmla="*/ 0 w 6991350"/>
              <a:gd name="connsiteY3" fmla="*/ 1943100 h 6858000"/>
              <a:gd name="connsiteX0" fmla="*/ 0 w 6991350"/>
              <a:gd name="connsiteY0" fmla="*/ 1943100 h 6858000"/>
              <a:gd name="connsiteX1" fmla="*/ 6991350 w 6991350"/>
              <a:gd name="connsiteY1" fmla="*/ 0 h 6858000"/>
              <a:gd name="connsiteX2" fmla="*/ 5200650 w 6991350"/>
              <a:gd name="connsiteY2" fmla="*/ 6858000 h 6858000"/>
              <a:gd name="connsiteX3" fmla="*/ 0 w 6991350"/>
              <a:gd name="connsiteY3" fmla="*/ 1943100 h 6858000"/>
              <a:gd name="connsiteX0" fmla="*/ 0 w 6991350"/>
              <a:gd name="connsiteY0" fmla="*/ 1943100 h 6858000"/>
              <a:gd name="connsiteX1" fmla="*/ 6991350 w 6991350"/>
              <a:gd name="connsiteY1" fmla="*/ 0 h 6858000"/>
              <a:gd name="connsiteX2" fmla="*/ 5200650 w 6991350"/>
              <a:gd name="connsiteY2" fmla="*/ 6858000 h 6858000"/>
              <a:gd name="connsiteX3" fmla="*/ 0 w 6991350"/>
              <a:gd name="connsiteY3" fmla="*/ 1943100 h 6858000"/>
              <a:gd name="connsiteX0" fmla="*/ 0 w 6991350"/>
              <a:gd name="connsiteY0" fmla="*/ 1943100 h 6858000"/>
              <a:gd name="connsiteX1" fmla="*/ 6991350 w 6991350"/>
              <a:gd name="connsiteY1" fmla="*/ 0 h 6858000"/>
              <a:gd name="connsiteX2" fmla="*/ 5200650 w 6991350"/>
              <a:gd name="connsiteY2" fmla="*/ 6858000 h 6858000"/>
              <a:gd name="connsiteX3" fmla="*/ 0 w 6991350"/>
              <a:gd name="connsiteY3" fmla="*/ 1943100 h 6858000"/>
              <a:gd name="connsiteX0" fmla="*/ 0 w 6991350"/>
              <a:gd name="connsiteY0" fmla="*/ 1943100 h 6858000"/>
              <a:gd name="connsiteX1" fmla="*/ 6991350 w 6991350"/>
              <a:gd name="connsiteY1" fmla="*/ 0 h 6858000"/>
              <a:gd name="connsiteX2" fmla="*/ 5200650 w 6991350"/>
              <a:gd name="connsiteY2" fmla="*/ 6858000 h 6858000"/>
              <a:gd name="connsiteX3" fmla="*/ 0 w 6991350"/>
              <a:gd name="connsiteY3" fmla="*/ 1943100 h 6858000"/>
              <a:gd name="connsiteX0" fmla="*/ 0 w 6991350"/>
              <a:gd name="connsiteY0" fmla="*/ 1943100 h 6858000"/>
              <a:gd name="connsiteX1" fmla="*/ 6991350 w 6991350"/>
              <a:gd name="connsiteY1" fmla="*/ 0 h 6858000"/>
              <a:gd name="connsiteX2" fmla="*/ 5200650 w 6991350"/>
              <a:gd name="connsiteY2" fmla="*/ 6858000 h 6858000"/>
              <a:gd name="connsiteX3" fmla="*/ 0 w 6991350"/>
              <a:gd name="connsiteY3" fmla="*/ 1943100 h 6858000"/>
              <a:gd name="connsiteX0" fmla="*/ 0 w 6991350"/>
              <a:gd name="connsiteY0" fmla="*/ 1943100 h 6858000"/>
              <a:gd name="connsiteX1" fmla="*/ 6991350 w 6991350"/>
              <a:gd name="connsiteY1" fmla="*/ 0 h 6858000"/>
              <a:gd name="connsiteX2" fmla="*/ 5200650 w 6991350"/>
              <a:gd name="connsiteY2" fmla="*/ 6858000 h 6858000"/>
              <a:gd name="connsiteX3" fmla="*/ 0 w 6991350"/>
              <a:gd name="connsiteY3" fmla="*/ 1943100 h 6858000"/>
              <a:gd name="connsiteX0" fmla="*/ 0 w 6991350"/>
              <a:gd name="connsiteY0" fmla="*/ 1943100 h 6858000"/>
              <a:gd name="connsiteX1" fmla="*/ 6991350 w 6991350"/>
              <a:gd name="connsiteY1" fmla="*/ 0 h 6858000"/>
              <a:gd name="connsiteX2" fmla="*/ 5200650 w 6991350"/>
              <a:gd name="connsiteY2" fmla="*/ 6858000 h 6858000"/>
              <a:gd name="connsiteX3" fmla="*/ 0 w 6991350"/>
              <a:gd name="connsiteY3" fmla="*/ 1943100 h 6858000"/>
              <a:gd name="connsiteX0" fmla="*/ 0 w 6991350"/>
              <a:gd name="connsiteY0" fmla="*/ 1943100 h 6858000"/>
              <a:gd name="connsiteX1" fmla="*/ 6991350 w 6991350"/>
              <a:gd name="connsiteY1" fmla="*/ 0 h 6858000"/>
              <a:gd name="connsiteX2" fmla="*/ 5200650 w 6991350"/>
              <a:gd name="connsiteY2" fmla="*/ 6858000 h 6858000"/>
              <a:gd name="connsiteX3" fmla="*/ 0 w 6991350"/>
              <a:gd name="connsiteY3" fmla="*/ 1943100 h 6858000"/>
              <a:gd name="connsiteX0" fmla="*/ 0 w 6991350"/>
              <a:gd name="connsiteY0" fmla="*/ 1943100 h 6858000"/>
              <a:gd name="connsiteX1" fmla="*/ 6991350 w 6991350"/>
              <a:gd name="connsiteY1" fmla="*/ 0 h 6858000"/>
              <a:gd name="connsiteX2" fmla="*/ 5200650 w 6991350"/>
              <a:gd name="connsiteY2" fmla="*/ 6858000 h 6858000"/>
              <a:gd name="connsiteX3" fmla="*/ 0 w 6991350"/>
              <a:gd name="connsiteY3" fmla="*/ 1943100 h 6858000"/>
              <a:gd name="connsiteX0" fmla="*/ 0 w 6991350"/>
              <a:gd name="connsiteY0" fmla="*/ 1943100 h 6858000"/>
              <a:gd name="connsiteX1" fmla="*/ 6991350 w 6991350"/>
              <a:gd name="connsiteY1" fmla="*/ 0 h 6858000"/>
              <a:gd name="connsiteX2" fmla="*/ 5200650 w 6991350"/>
              <a:gd name="connsiteY2" fmla="*/ 6858000 h 6858000"/>
              <a:gd name="connsiteX3" fmla="*/ 0 w 6991350"/>
              <a:gd name="connsiteY3" fmla="*/ 1943100 h 6858000"/>
              <a:gd name="connsiteX0" fmla="*/ 0 w 6991350"/>
              <a:gd name="connsiteY0" fmla="*/ 1943100 h 6858000"/>
              <a:gd name="connsiteX1" fmla="*/ 6991350 w 6991350"/>
              <a:gd name="connsiteY1" fmla="*/ 0 h 6858000"/>
              <a:gd name="connsiteX2" fmla="*/ 5200650 w 6991350"/>
              <a:gd name="connsiteY2" fmla="*/ 6858000 h 6858000"/>
              <a:gd name="connsiteX3" fmla="*/ 0 w 6991350"/>
              <a:gd name="connsiteY3" fmla="*/ 1943100 h 6858000"/>
              <a:gd name="connsiteX0" fmla="*/ 0 w 6991350"/>
              <a:gd name="connsiteY0" fmla="*/ 1943100 h 6858000"/>
              <a:gd name="connsiteX1" fmla="*/ 6991350 w 6991350"/>
              <a:gd name="connsiteY1" fmla="*/ 0 h 6858000"/>
              <a:gd name="connsiteX2" fmla="*/ 5200650 w 6991350"/>
              <a:gd name="connsiteY2" fmla="*/ 6858000 h 6858000"/>
              <a:gd name="connsiteX3" fmla="*/ 0 w 6991350"/>
              <a:gd name="connsiteY3" fmla="*/ 1943100 h 6858000"/>
              <a:gd name="connsiteX0" fmla="*/ 0 w 6991350"/>
              <a:gd name="connsiteY0" fmla="*/ 1943100 h 6858000"/>
              <a:gd name="connsiteX1" fmla="*/ 6991350 w 6991350"/>
              <a:gd name="connsiteY1" fmla="*/ 0 h 6858000"/>
              <a:gd name="connsiteX2" fmla="*/ 5200650 w 6991350"/>
              <a:gd name="connsiteY2" fmla="*/ 6858000 h 6858000"/>
              <a:gd name="connsiteX3" fmla="*/ 0 w 6991350"/>
              <a:gd name="connsiteY3" fmla="*/ 1943100 h 6858000"/>
              <a:gd name="connsiteX0" fmla="*/ 0 w 6991350"/>
              <a:gd name="connsiteY0" fmla="*/ 1943100 h 6858000"/>
              <a:gd name="connsiteX1" fmla="*/ 6991350 w 6991350"/>
              <a:gd name="connsiteY1" fmla="*/ 0 h 6858000"/>
              <a:gd name="connsiteX2" fmla="*/ 5200650 w 6991350"/>
              <a:gd name="connsiteY2" fmla="*/ 6858000 h 6858000"/>
              <a:gd name="connsiteX3" fmla="*/ 0 w 6991350"/>
              <a:gd name="connsiteY3" fmla="*/ 1943100 h 6858000"/>
              <a:gd name="connsiteX0" fmla="*/ 0 w 6991350"/>
              <a:gd name="connsiteY0" fmla="*/ 1943100 h 6858000"/>
              <a:gd name="connsiteX1" fmla="*/ 6991350 w 6991350"/>
              <a:gd name="connsiteY1" fmla="*/ 0 h 6858000"/>
              <a:gd name="connsiteX2" fmla="*/ 5200650 w 6991350"/>
              <a:gd name="connsiteY2" fmla="*/ 6858000 h 6858000"/>
              <a:gd name="connsiteX3" fmla="*/ 0 w 6991350"/>
              <a:gd name="connsiteY3" fmla="*/ 1943100 h 6858000"/>
              <a:gd name="connsiteX0" fmla="*/ 0 w 6991350"/>
              <a:gd name="connsiteY0" fmla="*/ 1943100 h 6858000"/>
              <a:gd name="connsiteX1" fmla="*/ 6991350 w 6991350"/>
              <a:gd name="connsiteY1" fmla="*/ 0 h 6858000"/>
              <a:gd name="connsiteX2" fmla="*/ 5200650 w 6991350"/>
              <a:gd name="connsiteY2" fmla="*/ 6858000 h 6858000"/>
              <a:gd name="connsiteX3" fmla="*/ 0 w 6991350"/>
              <a:gd name="connsiteY3" fmla="*/ 1943100 h 6858000"/>
              <a:gd name="connsiteX0" fmla="*/ 0 w 6991350"/>
              <a:gd name="connsiteY0" fmla="*/ 1943100 h 6858000"/>
              <a:gd name="connsiteX1" fmla="*/ 6991350 w 6991350"/>
              <a:gd name="connsiteY1" fmla="*/ 0 h 6858000"/>
              <a:gd name="connsiteX2" fmla="*/ 5200650 w 6991350"/>
              <a:gd name="connsiteY2" fmla="*/ 6858000 h 6858000"/>
              <a:gd name="connsiteX3" fmla="*/ 0 w 6991350"/>
              <a:gd name="connsiteY3" fmla="*/ 1943100 h 6858000"/>
              <a:gd name="connsiteX0" fmla="*/ 0 w 6991350"/>
              <a:gd name="connsiteY0" fmla="*/ 1943100 h 6858000"/>
              <a:gd name="connsiteX1" fmla="*/ 6991350 w 6991350"/>
              <a:gd name="connsiteY1" fmla="*/ 0 h 6858000"/>
              <a:gd name="connsiteX2" fmla="*/ 5200650 w 6991350"/>
              <a:gd name="connsiteY2" fmla="*/ 6858000 h 6858000"/>
              <a:gd name="connsiteX3" fmla="*/ 0 w 6991350"/>
              <a:gd name="connsiteY3" fmla="*/ 1943100 h 6858000"/>
              <a:gd name="connsiteX0" fmla="*/ 0 w 6991350"/>
              <a:gd name="connsiteY0" fmla="*/ 1943100 h 6858000"/>
              <a:gd name="connsiteX1" fmla="*/ 6991350 w 6991350"/>
              <a:gd name="connsiteY1" fmla="*/ 0 h 6858000"/>
              <a:gd name="connsiteX2" fmla="*/ 5200650 w 6991350"/>
              <a:gd name="connsiteY2" fmla="*/ 6858000 h 6858000"/>
              <a:gd name="connsiteX3" fmla="*/ 0 w 6991350"/>
              <a:gd name="connsiteY3" fmla="*/ 1943100 h 6858000"/>
              <a:gd name="connsiteX0" fmla="*/ 0 w 6991350"/>
              <a:gd name="connsiteY0" fmla="*/ 1943100 h 6858000"/>
              <a:gd name="connsiteX1" fmla="*/ 6991350 w 6991350"/>
              <a:gd name="connsiteY1" fmla="*/ 0 h 6858000"/>
              <a:gd name="connsiteX2" fmla="*/ 5200650 w 6991350"/>
              <a:gd name="connsiteY2" fmla="*/ 6858000 h 6858000"/>
              <a:gd name="connsiteX3" fmla="*/ 0 w 6991350"/>
              <a:gd name="connsiteY3" fmla="*/ 1943100 h 6858000"/>
              <a:gd name="connsiteX0" fmla="*/ 0 w 6991350"/>
              <a:gd name="connsiteY0" fmla="*/ 1943100 h 6858000"/>
              <a:gd name="connsiteX1" fmla="*/ 6991350 w 6991350"/>
              <a:gd name="connsiteY1" fmla="*/ 0 h 6858000"/>
              <a:gd name="connsiteX2" fmla="*/ 5200650 w 6991350"/>
              <a:gd name="connsiteY2" fmla="*/ 6858000 h 6858000"/>
              <a:gd name="connsiteX3" fmla="*/ 0 w 6991350"/>
              <a:gd name="connsiteY3" fmla="*/ 1943100 h 6858000"/>
              <a:gd name="connsiteX0" fmla="*/ 0 w 6991350"/>
              <a:gd name="connsiteY0" fmla="*/ 1943100 h 6858000"/>
              <a:gd name="connsiteX1" fmla="*/ 6991350 w 6991350"/>
              <a:gd name="connsiteY1" fmla="*/ 0 h 6858000"/>
              <a:gd name="connsiteX2" fmla="*/ 5200650 w 6991350"/>
              <a:gd name="connsiteY2" fmla="*/ 6858000 h 6858000"/>
              <a:gd name="connsiteX3" fmla="*/ 0 w 6991350"/>
              <a:gd name="connsiteY3" fmla="*/ 1943100 h 6858000"/>
              <a:gd name="connsiteX0" fmla="*/ 0 w 7029450"/>
              <a:gd name="connsiteY0" fmla="*/ 1943100 h 6858000"/>
              <a:gd name="connsiteX1" fmla="*/ 7029450 w 7029450"/>
              <a:gd name="connsiteY1" fmla="*/ 0 h 6858000"/>
              <a:gd name="connsiteX2" fmla="*/ 5200650 w 7029450"/>
              <a:gd name="connsiteY2" fmla="*/ 6858000 h 6858000"/>
              <a:gd name="connsiteX3" fmla="*/ 0 w 7029450"/>
              <a:gd name="connsiteY3" fmla="*/ 1943100 h 6858000"/>
              <a:gd name="connsiteX0" fmla="*/ 0 w 7029450"/>
              <a:gd name="connsiteY0" fmla="*/ 1943100 h 6858000"/>
              <a:gd name="connsiteX1" fmla="*/ 7029450 w 7029450"/>
              <a:gd name="connsiteY1" fmla="*/ 0 h 6858000"/>
              <a:gd name="connsiteX2" fmla="*/ 5200650 w 7029450"/>
              <a:gd name="connsiteY2" fmla="*/ 6858000 h 6858000"/>
              <a:gd name="connsiteX3" fmla="*/ 0 w 7029450"/>
              <a:gd name="connsiteY3" fmla="*/ 1943100 h 6858000"/>
              <a:gd name="connsiteX0" fmla="*/ 0 w 7029450"/>
              <a:gd name="connsiteY0" fmla="*/ 1943100 h 6858000"/>
              <a:gd name="connsiteX1" fmla="*/ 7029450 w 7029450"/>
              <a:gd name="connsiteY1" fmla="*/ 0 h 6858000"/>
              <a:gd name="connsiteX2" fmla="*/ 5200650 w 7029450"/>
              <a:gd name="connsiteY2" fmla="*/ 6858000 h 6858000"/>
              <a:gd name="connsiteX3" fmla="*/ 0 w 7029450"/>
              <a:gd name="connsiteY3" fmla="*/ 1943100 h 6858000"/>
              <a:gd name="connsiteX0" fmla="*/ 0 w 7029450"/>
              <a:gd name="connsiteY0" fmla="*/ 1943100 h 6858000"/>
              <a:gd name="connsiteX1" fmla="*/ 7029450 w 7029450"/>
              <a:gd name="connsiteY1" fmla="*/ 0 h 6858000"/>
              <a:gd name="connsiteX2" fmla="*/ 5200650 w 7029450"/>
              <a:gd name="connsiteY2" fmla="*/ 6858000 h 6858000"/>
              <a:gd name="connsiteX3" fmla="*/ 0 w 7029450"/>
              <a:gd name="connsiteY3" fmla="*/ 1943100 h 6858000"/>
              <a:gd name="connsiteX0" fmla="*/ 0 w 7029450"/>
              <a:gd name="connsiteY0" fmla="*/ 1943100 h 6858000"/>
              <a:gd name="connsiteX1" fmla="*/ 7029450 w 7029450"/>
              <a:gd name="connsiteY1" fmla="*/ 0 h 6858000"/>
              <a:gd name="connsiteX2" fmla="*/ 5200650 w 7029450"/>
              <a:gd name="connsiteY2" fmla="*/ 6858000 h 6858000"/>
              <a:gd name="connsiteX3" fmla="*/ 0 w 7029450"/>
              <a:gd name="connsiteY3" fmla="*/ 1943100 h 6858000"/>
              <a:gd name="connsiteX0" fmla="*/ 0 w 7029450"/>
              <a:gd name="connsiteY0" fmla="*/ 1943100 h 6858000"/>
              <a:gd name="connsiteX1" fmla="*/ 7029450 w 7029450"/>
              <a:gd name="connsiteY1" fmla="*/ 0 h 6858000"/>
              <a:gd name="connsiteX2" fmla="*/ 5200650 w 7029450"/>
              <a:gd name="connsiteY2" fmla="*/ 6858000 h 6858000"/>
              <a:gd name="connsiteX3" fmla="*/ 0 w 7029450"/>
              <a:gd name="connsiteY3" fmla="*/ 1943100 h 6858000"/>
              <a:gd name="connsiteX0" fmla="*/ 0 w 7029450"/>
              <a:gd name="connsiteY0" fmla="*/ 1943100 h 6858000"/>
              <a:gd name="connsiteX1" fmla="*/ 7029450 w 7029450"/>
              <a:gd name="connsiteY1" fmla="*/ 0 h 6858000"/>
              <a:gd name="connsiteX2" fmla="*/ 5200650 w 7029450"/>
              <a:gd name="connsiteY2" fmla="*/ 6858000 h 6858000"/>
              <a:gd name="connsiteX3" fmla="*/ 0 w 7029450"/>
              <a:gd name="connsiteY3" fmla="*/ 1943100 h 6858000"/>
              <a:gd name="connsiteX0" fmla="*/ 0 w 7029450"/>
              <a:gd name="connsiteY0" fmla="*/ 1943100 h 6858000"/>
              <a:gd name="connsiteX1" fmla="*/ 7029450 w 7029450"/>
              <a:gd name="connsiteY1" fmla="*/ 0 h 6858000"/>
              <a:gd name="connsiteX2" fmla="*/ 5200650 w 7029450"/>
              <a:gd name="connsiteY2" fmla="*/ 6858000 h 6858000"/>
              <a:gd name="connsiteX3" fmla="*/ 0 w 7029450"/>
              <a:gd name="connsiteY3" fmla="*/ 1943100 h 6858000"/>
              <a:gd name="connsiteX0" fmla="*/ 0 w 7029450"/>
              <a:gd name="connsiteY0" fmla="*/ 1943100 h 6858000"/>
              <a:gd name="connsiteX1" fmla="*/ 7029450 w 7029450"/>
              <a:gd name="connsiteY1" fmla="*/ 0 h 6858000"/>
              <a:gd name="connsiteX2" fmla="*/ 5200650 w 7029450"/>
              <a:gd name="connsiteY2" fmla="*/ 6858000 h 6858000"/>
              <a:gd name="connsiteX3" fmla="*/ 0 w 7029450"/>
              <a:gd name="connsiteY3" fmla="*/ 19431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029450" h="6858000">
                <a:moveTo>
                  <a:pt x="0" y="1943100"/>
                </a:moveTo>
                <a:cubicBezTo>
                  <a:pt x="1606550" y="1257300"/>
                  <a:pt x="4356100" y="342900"/>
                  <a:pt x="7029450" y="0"/>
                </a:cubicBezTo>
                <a:cubicBezTo>
                  <a:pt x="5556250" y="2990850"/>
                  <a:pt x="5245100" y="5657850"/>
                  <a:pt x="5200650" y="6858000"/>
                </a:cubicBezTo>
                <a:cubicBezTo>
                  <a:pt x="2800350" y="3714750"/>
                  <a:pt x="1638300" y="3086100"/>
                  <a:pt x="0" y="1943100"/>
                </a:cubicBezTo>
                <a:close/>
              </a:path>
            </a:pathLst>
          </a:custGeom>
          <a:solidFill>
            <a:srgbClr val="B4CC0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dirty="0">
              <a:solidFill>
                <a:srgbClr val="6BC4CF"/>
              </a:solidFill>
            </a:endParaRPr>
          </a:p>
        </p:txBody>
      </p:sp>
      <p:sp>
        <p:nvSpPr>
          <p:cNvPr id="8" name="Freeform 7">
            <a:extLst>
              <a:ext uri="{FF2B5EF4-FFF2-40B4-BE49-F238E27FC236}">
                <a16:creationId xmlns:a16="http://schemas.microsoft.com/office/drawing/2014/main" id="{157F94CE-89A4-2A32-D6D7-75CF1BA91C64}"/>
              </a:ext>
            </a:extLst>
          </p:cNvPr>
          <p:cNvSpPr>
            <a:spLocks noChangeAspect="1"/>
          </p:cNvSpPr>
          <p:nvPr userDrawn="1"/>
        </p:nvSpPr>
        <p:spPr>
          <a:xfrm rot="19556949">
            <a:off x="8369411" y="-153049"/>
            <a:ext cx="2084991" cy="2034136"/>
          </a:xfrm>
          <a:custGeom>
            <a:avLst/>
            <a:gdLst>
              <a:gd name="connsiteX0" fmla="*/ 0 w 6991350"/>
              <a:gd name="connsiteY0" fmla="*/ 1943100 h 6858000"/>
              <a:gd name="connsiteX1" fmla="*/ 6991350 w 6991350"/>
              <a:gd name="connsiteY1" fmla="*/ 0 h 6858000"/>
              <a:gd name="connsiteX2" fmla="*/ 5200650 w 6991350"/>
              <a:gd name="connsiteY2" fmla="*/ 6858000 h 6858000"/>
              <a:gd name="connsiteX3" fmla="*/ 0 w 6991350"/>
              <a:gd name="connsiteY3" fmla="*/ 1943100 h 6858000"/>
              <a:gd name="connsiteX0" fmla="*/ 0 w 6991350"/>
              <a:gd name="connsiteY0" fmla="*/ 1943100 h 6858000"/>
              <a:gd name="connsiteX1" fmla="*/ 6991350 w 6991350"/>
              <a:gd name="connsiteY1" fmla="*/ 0 h 6858000"/>
              <a:gd name="connsiteX2" fmla="*/ 5200650 w 6991350"/>
              <a:gd name="connsiteY2" fmla="*/ 6858000 h 6858000"/>
              <a:gd name="connsiteX3" fmla="*/ 0 w 6991350"/>
              <a:gd name="connsiteY3" fmla="*/ 1943100 h 6858000"/>
              <a:gd name="connsiteX0" fmla="*/ 0 w 6991350"/>
              <a:gd name="connsiteY0" fmla="*/ 1943100 h 6858000"/>
              <a:gd name="connsiteX1" fmla="*/ 6991350 w 6991350"/>
              <a:gd name="connsiteY1" fmla="*/ 0 h 6858000"/>
              <a:gd name="connsiteX2" fmla="*/ 5200650 w 6991350"/>
              <a:gd name="connsiteY2" fmla="*/ 6858000 h 6858000"/>
              <a:gd name="connsiteX3" fmla="*/ 0 w 6991350"/>
              <a:gd name="connsiteY3" fmla="*/ 1943100 h 6858000"/>
              <a:gd name="connsiteX0" fmla="*/ 0 w 6991350"/>
              <a:gd name="connsiteY0" fmla="*/ 1943100 h 6858000"/>
              <a:gd name="connsiteX1" fmla="*/ 6991350 w 6991350"/>
              <a:gd name="connsiteY1" fmla="*/ 0 h 6858000"/>
              <a:gd name="connsiteX2" fmla="*/ 5200650 w 6991350"/>
              <a:gd name="connsiteY2" fmla="*/ 6858000 h 6858000"/>
              <a:gd name="connsiteX3" fmla="*/ 0 w 6991350"/>
              <a:gd name="connsiteY3" fmla="*/ 1943100 h 6858000"/>
              <a:gd name="connsiteX0" fmla="*/ 0 w 6991350"/>
              <a:gd name="connsiteY0" fmla="*/ 1943100 h 6858000"/>
              <a:gd name="connsiteX1" fmla="*/ 6991350 w 6991350"/>
              <a:gd name="connsiteY1" fmla="*/ 0 h 6858000"/>
              <a:gd name="connsiteX2" fmla="*/ 5200650 w 6991350"/>
              <a:gd name="connsiteY2" fmla="*/ 6858000 h 6858000"/>
              <a:gd name="connsiteX3" fmla="*/ 0 w 6991350"/>
              <a:gd name="connsiteY3" fmla="*/ 1943100 h 6858000"/>
              <a:gd name="connsiteX0" fmla="*/ 0 w 6991350"/>
              <a:gd name="connsiteY0" fmla="*/ 1943100 h 6858000"/>
              <a:gd name="connsiteX1" fmla="*/ 6991350 w 6991350"/>
              <a:gd name="connsiteY1" fmla="*/ 0 h 6858000"/>
              <a:gd name="connsiteX2" fmla="*/ 5200650 w 6991350"/>
              <a:gd name="connsiteY2" fmla="*/ 6858000 h 6858000"/>
              <a:gd name="connsiteX3" fmla="*/ 0 w 6991350"/>
              <a:gd name="connsiteY3" fmla="*/ 1943100 h 6858000"/>
              <a:gd name="connsiteX0" fmla="*/ 0 w 6991350"/>
              <a:gd name="connsiteY0" fmla="*/ 1943100 h 6858000"/>
              <a:gd name="connsiteX1" fmla="*/ 6991350 w 6991350"/>
              <a:gd name="connsiteY1" fmla="*/ 0 h 6858000"/>
              <a:gd name="connsiteX2" fmla="*/ 5200650 w 6991350"/>
              <a:gd name="connsiteY2" fmla="*/ 6858000 h 6858000"/>
              <a:gd name="connsiteX3" fmla="*/ 0 w 6991350"/>
              <a:gd name="connsiteY3" fmla="*/ 1943100 h 6858000"/>
              <a:gd name="connsiteX0" fmla="*/ 0 w 6991350"/>
              <a:gd name="connsiteY0" fmla="*/ 1943100 h 6858000"/>
              <a:gd name="connsiteX1" fmla="*/ 6991350 w 6991350"/>
              <a:gd name="connsiteY1" fmla="*/ 0 h 6858000"/>
              <a:gd name="connsiteX2" fmla="*/ 5200650 w 6991350"/>
              <a:gd name="connsiteY2" fmla="*/ 6858000 h 6858000"/>
              <a:gd name="connsiteX3" fmla="*/ 0 w 6991350"/>
              <a:gd name="connsiteY3" fmla="*/ 1943100 h 6858000"/>
              <a:gd name="connsiteX0" fmla="*/ 0 w 6991350"/>
              <a:gd name="connsiteY0" fmla="*/ 1943100 h 6858000"/>
              <a:gd name="connsiteX1" fmla="*/ 6991350 w 6991350"/>
              <a:gd name="connsiteY1" fmla="*/ 0 h 6858000"/>
              <a:gd name="connsiteX2" fmla="*/ 5200650 w 6991350"/>
              <a:gd name="connsiteY2" fmla="*/ 6858000 h 6858000"/>
              <a:gd name="connsiteX3" fmla="*/ 0 w 6991350"/>
              <a:gd name="connsiteY3" fmla="*/ 1943100 h 6858000"/>
              <a:gd name="connsiteX0" fmla="*/ 0 w 6991350"/>
              <a:gd name="connsiteY0" fmla="*/ 1943100 h 6858000"/>
              <a:gd name="connsiteX1" fmla="*/ 6991350 w 6991350"/>
              <a:gd name="connsiteY1" fmla="*/ 0 h 6858000"/>
              <a:gd name="connsiteX2" fmla="*/ 5200650 w 6991350"/>
              <a:gd name="connsiteY2" fmla="*/ 6858000 h 6858000"/>
              <a:gd name="connsiteX3" fmla="*/ 0 w 6991350"/>
              <a:gd name="connsiteY3" fmla="*/ 1943100 h 6858000"/>
              <a:gd name="connsiteX0" fmla="*/ 0 w 6991350"/>
              <a:gd name="connsiteY0" fmla="*/ 1943100 h 6858000"/>
              <a:gd name="connsiteX1" fmla="*/ 6991350 w 6991350"/>
              <a:gd name="connsiteY1" fmla="*/ 0 h 6858000"/>
              <a:gd name="connsiteX2" fmla="*/ 5200650 w 6991350"/>
              <a:gd name="connsiteY2" fmla="*/ 6858000 h 6858000"/>
              <a:gd name="connsiteX3" fmla="*/ 0 w 6991350"/>
              <a:gd name="connsiteY3" fmla="*/ 1943100 h 6858000"/>
              <a:gd name="connsiteX0" fmla="*/ 0 w 6991350"/>
              <a:gd name="connsiteY0" fmla="*/ 1943100 h 6858000"/>
              <a:gd name="connsiteX1" fmla="*/ 6991350 w 6991350"/>
              <a:gd name="connsiteY1" fmla="*/ 0 h 6858000"/>
              <a:gd name="connsiteX2" fmla="*/ 5200650 w 6991350"/>
              <a:gd name="connsiteY2" fmla="*/ 6858000 h 6858000"/>
              <a:gd name="connsiteX3" fmla="*/ 0 w 6991350"/>
              <a:gd name="connsiteY3" fmla="*/ 1943100 h 6858000"/>
              <a:gd name="connsiteX0" fmla="*/ 0 w 6991350"/>
              <a:gd name="connsiteY0" fmla="*/ 1943100 h 6858000"/>
              <a:gd name="connsiteX1" fmla="*/ 6991350 w 6991350"/>
              <a:gd name="connsiteY1" fmla="*/ 0 h 6858000"/>
              <a:gd name="connsiteX2" fmla="*/ 5200650 w 6991350"/>
              <a:gd name="connsiteY2" fmla="*/ 6858000 h 6858000"/>
              <a:gd name="connsiteX3" fmla="*/ 0 w 6991350"/>
              <a:gd name="connsiteY3" fmla="*/ 1943100 h 6858000"/>
              <a:gd name="connsiteX0" fmla="*/ 0 w 6991350"/>
              <a:gd name="connsiteY0" fmla="*/ 1943100 h 6858000"/>
              <a:gd name="connsiteX1" fmla="*/ 6991350 w 6991350"/>
              <a:gd name="connsiteY1" fmla="*/ 0 h 6858000"/>
              <a:gd name="connsiteX2" fmla="*/ 5200650 w 6991350"/>
              <a:gd name="connsiteY2" fmla="*/ 6858000 h 6858000"/>
              <a:gd name="connsiteX3" fmla="*/ 0 w 6991350"/>
              <a:gd name="connsiteY3" fmla="*/ 1943100 h 6858000"/>
              <a:gd name="connsiteX0" fmla="*/ 0 w 6991350"/>
              <a:gd name="connsiteY0" fmla="*/ 1943100 h 6858000"/>
              <a:gd name="connsiteX1" fmla="*/ 6991350 w 6991350"/>
              <a:gd name="connsiteY1" fmla="*/ 0 h 6858000"/>
              <a:gd name="connsiteX2" fmla="*/ 5200650 w 6991350"/>
              <a:gd name="connsiteY2" fmla="*/ 6858000 h 6858000"/>
              <a:gd name="connsiteX3" fmla="*/ 0 w 6991350"/>
              <a:gd name="connsiteY3" fmla="*/ 1943100 h 6858000"/>
              <a:gd name="connsiteX0" fmla="*/ 0 w 6991350"/>
              <a:gd name="connsiteY0" fmla="*/ 1943100 h 6858000"/>
              <a:gd name="connsiteX1" fmla="*/ 6991350 w 6991350"/>
              <a:gd name="connsiteY1" fmla="*/ 0 h 6858000"/>
              <a:gd name="connsiteX2" fmla="*/ 5200650 w 6991350"/>
              <a:gd name="connsiteY2" fmla="*/ 6858000 h 6858000"/>
              <a:gd name="connsiteX3" fmla="*/ 0 w 6991350"/>
              <a:gd name="connsiteY3" fmla="*/ 1943100 h 6858000"/>
              <a:gd name="connsiteX0" fmla="*/ 0 w 6991350"/>
              <a:gd name="connsiteY0" fmla="*/ 1943100 h 6858000"/>
              <a:gd name="connsiteX1" fmla="*/ 6991350 w 6991350"/>
              <a:gd name="connsiteY1" fmla="*/ 0 h 6858000"/>
              <a:gd name="connsiteX2" fmla="*/ 5200650 w 6991350"/>
              <a:gd name="connsiteY2" fmla="*/ 6858000 h 6858000"/>
              <a:gd name="connsiteX3" fmla="*/ 0 w 6991350"/>
              <a:gd name="connsiteY3" fmla="*/ 1943100 h 6858000"/>
              <a:gd name="connsiteX0" fmla="*/ 0 w 6991350"/>
              <a:gd name="connsiteY0" fmla="*/ 1943100 h 6858000"/>
              <a:gd name="connsiteX1" fmla="*/ 6991350 w 6991350"/>
              <a:gd name="connsiteY1" fmla="*/ 0 h 6858000"/>
              <a:gd name="connsiteX2" fmla="*/ 5200650 w 6991350"/>
              <a:gd name="connsiteY2" fmla="*/ 6858000 h 6858000"/>
              <a:gd name="connsiteX3" fmla="*/ 0 w 6991350"/>
              <a:gd name="connsiteY3" fmla="*/ 1943100 h 6858000"/>
              <a:gd name="connsiteX0" fmla="*/ 0 w 6991350"/>
              <a:gd name="connsiteY0" fmla="*/ 1943100 h 6858000"/>
              <a:gd name="connsiteX1" fmla="*/ 6991350 w 6991350"/>
              <a:gd name="connsiteY1" fmla="*/ 0 h 6858000"/>
              <a:gd name="connsiteX2" fmla="*/ 5200650 w 6991350"/>
              <a:gd name="connsiteY2" fmla="*/ 6858000 h 6858000"/>
              <a:gd name="connsiteX3" fmla="*/ 0 w 6991350"/>
              <a:gd name="connsiteY3" fmla="*/ 1943100 h 6858000"/>
              <a:gd name="connsiteX0" fmla="*/ 0 w 6991350"/>
              <a:gd name="connsiteY0" fmla="*/ 1943100 h 6858000"/>
              <a:gd name="connsiteX1" fmla="*/ 6991350 w 6991350"/>
              <a:gd name="connsiteY1" fmla="*/ 0 h 6858000"/>
              <a:gd name="connsiteX2" fmla="*/ 5200650 w 6991350"/>
              <a:gd name="connsiteY2" fmla="*/ 6858000 h 6858000"/>
              <a:gd name="connsiteX3" fmla="*/ 0 w 6991350"/>
              <a:gd name="connsiteY3" fmla="*/ 1943100 h 6858000"/>
              <a:gd name="connsiteX0" fmla="*/ 0 w 6991350"/>
              <a:gd name="connsiteY0" fmla="*/ 1943100 h 6858000"/>
              <a:gd name="connsiteX1" fmla="*/ 6991350 w 6991350"/>
              <a:gd name="connsiteY1" fmla="*/ 0 h 6858000"/>
              <a:gd name="connsiteX2" fmla="*/ 5200650 w 6991350"/>
              <a:gd name="connsiteY2" fmla="*/ 6858000 h 6858000"/>
              <a:gd name="connsiteX3" fmla="*/ 0 w 6991350"/>
              <a:gd name="connsiteY3" fmla="*/ 1943100 h 6858000"/>
              <a:gd name="connsiteX0" fmla="*/ 0 w 6991350"/>
              <a:gd name="connsiteY0" fmla="*/ 1943100 h 6858000"/>
              <a:gd name="connsiteX1" fmla="*/ 6991350 w 6991350"/>
              <a:gd name="connsiteY1" fmla="*/ 0 h 6858000"/>
              <a:gd name="connsiteX2" fmla="*/ 5200650 w 6991350"/>
              <a:gd name="connsiteY2" fmla="*/ 6858000 h 6858000"/>
              <a:gd name="connsiteX3" fmla="*/ 0 w 6991350"/>
              <a:gd name="connsiteY3" fmla="*/ 1943100 h 6858000"/>
              <a:gd name="connsiteX0" fmla="*/ 0 w 6991350"/>
              <a:gd name="connsiteY0" fmla="*/ 1943100 h 6858000"/>
              <a:gd name="connsiteX1" fmla="*/ 6991350 w 6991350"/>
              <a:gd name="connsiteY1" fmla="*/ 0 h 6858000"/>
              <a:gd name="connsiteX2" fmla="*/ 5200650 w 6991350"/>
              <a:gd name="connsiteY2" fmla="*/ 6858000 h 6858000"/>
              <a:gd name="connsiteX3" fmla="*/ 0 w 6991350"/>
              <a:gd name="connsiteY3" fmla="*/ 1943100 h 6858000"/>
              <a:gd name="connsiteX0" fmla="*/ 0 w 6991350"/>
              <a:gd name="connsiteY0" fmla="*/ 1943100 h 6858000"/>
              <a:gd name="connsiteX1" fmla="*/ 6991350 w 6991350"/>
              <a:gd name="connsiteY1" fmla="*/ 0 h 6858000"/>
              <a:gd name="connsiteX2" fmla="*/ 5200650 w 6991350"/>
              <a:gd name="connsiteY2" fmla="*/ 6858000 h 6858000"/>
              <a:gd name="connsiteX3" fmla="*/ 0 w 6991350"/>
              <a:gd name="connsiteY3" fmla="*/ 1943100 h 6858000"/>
              <a:gd name="connsiteX0" fmla="*/ 0 w 6991350"/>
              <a:gd name="connsiteY0" fmla="*/ 1943100 h 6858000"/>
              <a:gd name="connsiteX1" fmla="*/ 6991350 w 6991350"/>
              <a:gd name="connsiteY1" fmla="*/ 0 h 6858000"/>
              <a:gd name="connsiteX2" fmla="*/ 5200650 w 6991350"/>
              <a:gd name="connsiteY2" fmla="*/ 6858000 h 6858000"/>
              <a:gd name="connsiteX3" fmla="*/ 0 w 6991350"/>
              <a:gd name="connsiteY3" fmla="*/ 1943100 h 6858000"/>
              <a:gd name="connsiteX0" fmla="*/ 0 w 6991350"/>
              <a:gd name="connsiteY0" fmla="*/ 1943100 h 6858000"/>
              <a:gd name="connsiteX1" fmla="*/ 6991350 w 6991350"/>
              <a:gd name="connsiteY1" fmla="*/ 0 h 6858000"/>
              <a:gd name="connsiteX2" fmla="*/ 5200650 w 6991350"/>
              <a:gd name="connsiteY2" fmla="*/ 6858000 h 6858000"/>
              <a:gd name="connsiteX3" fmla="*/ 0 w 6991350"/>
              <a:gd name="connsiteY3" fmla="*/ 1943100 h 6858000"/>
              <a:gd name="connsiteX0" fmla="*/ 0 w 6991350"/>
              <a:gd name="connsiteY0" fmla="*/ 1943100 h 6858000"/>
              <a:gd name="connsiteX1" fmla="*/ 6991350 w 6991350"/>
              <a:gd name="connsiteY1" fmla="*/ 0 h 6858000"/>
              <a:gd name="connsiteX2" fmla="*/ 5200650 w 6991350"/>
              <a:gd name="connsiteY2" fmla="*/ 6858000 h 6858000"/>
              <a:gd name="connsiteX3" fmla="*/ 0 w 6991350"/>
              <a:gd name="connsiteY3" fmla="*/ 1943100 h 6858000"/>
              <a:gd name="connsiteX0" fmla="*/ 0 w 7029450"/>
              <a:gd name="connsiteY0" fmla="*/ 1943100 h 6858000"/>
              <a:gd name="connsiteX1" fmla="*/ 7029450 w 7029450"/>
              <a:gd name="connsiteY1" fmla="*/ 0 h 6858000"/>
              <a:gd name="connsiteX2" fmla="*/ 5200650 w 7029450"/>
              <a:gd name="connsiteY2" fmla="*/ 6858000 h 6858000"/>
              <a:gd name="connsiteX3" fmla="*/ 0 w 7029450"/>
              <a:gd name="connsiteY3" fmla="*/ 1943100 h 6858000"/>
              <a:gd name="connsiteX0" fmla="*/ 0 w 7029450"/>
              <a:gd name="connsiteY0" fmla="*/ 1943100 h 6858000"/>
              <a:gd name="connsiteX1" fmla="*/ 7029450 w 7029450"/>
              <a:gd name="connsiteY1" fmla="*/ 0 h 6858000"/>
              <a:gd name="connsiteX2" fmla="*/ 5200650 w 7029450"/>
              <a:gd name="connsiteY2" fmla="*/ 6858000 h 6858000"/>
              <a:gd name="connsiteX3" fmla="*/ 0 w 7029450"/>
              <a:gd name="connsiteY3" fmla="*/ 1943100 h 6858000"/>
              <a:gd name="connsiteX0" fmla="*/ 0 w 7029450"/>
              <a:gd name="connsiteY0" fmla="*/ 1943100 h 6858000"/>
              <a:gd name="connsiteX1" fmla="*/ 7029450 w 7029450"/>
              <a:gd name="connsiteY1" fmla="*/ 0 h 6858000"/>
              <a:gd name="connsiteX2" fmla="*/ 5200650 w 7029450"/>
              <a:gd name="connsiteY2" fmla="*/ 6858000 h 6858000"/>
              <a:gd name="connsiteX3" fmla="*/ 0 w 7029450"/>
              <a:gd name="connsiteY3" fmla="*/ 1943100 h 6858000"/>
              <a:gd name="connsiteX0" fmla="*/ 0 w 7029450"/>
              <a:gd name="connsiteY0" fmla="*/ 1943100 h 6858000"/>
              <a:gd name="connsiteX1" fmla="*/ 7029450 w 7029450"/>
              <a:gd name="connsiteY1" fmla="*/ 0 h 6858000"/>
              <a:gd name="connsiteX2" fmla="*/ 5200650 w 7029450"/>
              <a:gd name="connsiteY2" fmla="*/ 6858000 h 6858000"/>
              <a:gd name="connsiteX3" fmla="*/ 0 w 7029450"/>
              <a:gd name="connsiteY3" fmla="*/ 1943100 h 6858000"/>
              <a:gd name="connsiteX0" fmla="*/ 0 w 7029450"/>
              <a:gd name="connsiteY0" fmla="*/ 1943100 h 6858000"/>
              <a:gd name="connsiteX1" fmla="*/ 7029450 w 7029450"/>
              <a:gd name="connsiteY1" fmla="*/ 0 h 6858000"/>
              <a:gd name="connsiteX2" fmla="*/ 5200650 w 7029450"/>
              <a:gd name="connsiteY2" fmla="*/ 6858000 h 6858000"/>
              <a:gd name="connsiteX3" fmla="*/ 0 w 7029450"/>
              <a:gd name="connsiteY3" fmla="*/ 1943100 h 6858000"/>
              <a:gd name="connsiteX0" fmla="*/ 0 w 7029450"/>
              <a:gd name="connsiteY0" fmla="*/ 1943100 h 6858000"/>
              <a:gd name="connsiteX1" fmla="*/ 7029450 w 7029450"/>
              <a:gd name="connsiteY1" fmla="*/ 0 h 6858000"/>
              <a:gd name="connsiteX2" fmla="*/ 5200650 w 7029450"/>
              <a:gd name="connsiteY2" fmla="*/ 6858000 h 6858000"/>
              <a:gd name="connsiteX3" fmla="*/ 0 w 7029450"/>
              <a:gd name="connsiteY3" fmla="*/ 1943100 h 6858000"/>
              <a:gd name="connsiteX0" fmla="*/ 0 w 7029450"/>
              <a:gd name="connsiteY0" fmla="*/ 1943100 h 6858000"/>
              <a:gd name="connsiteX1" fmla="*/ 7029450 w 7029450"/>
              <a:gd name="connsiteY1" fmla="*/ 0 h 6858000"/>
              <a:gd name="connsiteX2" fmla="*/ 5200650 w 7029450"/>
              <a:gd name="connsiteY2" fmla="*/ 6858000 h 6858000"/>
              <a:gd name="connsiteX3" fmla="*/ 0 w 7029450"/>
              <a:gd name="connsiteY3" fmla="*/ 1943100 h 6858000"/>
              <a:gd name="connsiteX0" fmla="*/ 0 w 7029450"/>
              <a:gd name="connsiteY0" fmla="*/ 1943100 h 6858000"/>
              <a:gd name="connsiteX1" fmla="*/ 7029450 w 7029450"/>
              <a:gd name="connsiteY1" fmla="*/ 0 h 6858000"/>
              <a:gd name="connsiteX2" fmla="*/ 5200650 w 7029450"/>
              <a:gd name="connsiteY2" fmla="*/ 6858000 h 6858000"/>
              <a:gd name="connsiteX3" fmla="*/ 0 w 7029450"/>
              <a:gd name="connsiteY3" fmla="*/ 1943100 h 6858000"/>
              <a:gd name="connsiteX0" fmla="*/ 0 w 7029450"/>
              <a:gd name="connsiteY0" fmla="*/ 1943100 h 6858000"/>
              <a:gd name="connsiteX1" fmla="*/ 7029450 w 7029450"/>
              <a:gd name="connsiteY1" fmla="*/ 0 h 6858000"/>
              <a:gd name="connsiteX2" fmla="*/ 5200650 w 7029450"/>
              <a:gd name="connsiteY2" fmla="*/ 6858000 h 6858000"/>
              <a:gd name="connsiteX3" fmla="*/ 0 w 7029450"/>
              <a:gd name="connsiteY3" fmla="*/ 19431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029450" h="6858000">
                <a:moveTo>
                  <a:pt x="0" y="1943100"/>
                </a:moveTo>
                <a:cubicBezTo>
                  <a:pt x="1606550" y="1257300"/>
                  <a:pt x="4356100" y="342900"/>
                  <a:pt x="7029450" y="0"/>
                </a:cubicBezTo>
                <a:cubicBezTo>
                  <a:pt x="5556250" y="2990850"/>
                  <a:pt x="5245100" y="5657850"/>
                  <a:pt x="5200650" y="6858000"/>
                </a:cubicBezTo>
                <a:cubicBezTo>
                  <a:pt x="2800350" y="3714750"/>
                  <a:pt x="1638300" y="3086100"/>
                  <a:pt x="0" y="1943100"/>
                </a:cubicBezTo>
                <a:close/>
              </a:path>
            </a:pathLst>
          </a:custGeom>
          <a:solidFill>
            <a:srgbClr val="FDC51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dirty="0">
              <a:solidFill>
                <a:srgbClr val="6BC4CF"/>
              </a:solidFill>
            </a:endParaRPr>
          </a:p>
        </p:txBody>
      </p:sp>
      <p:sp>
        <p:nvSpPr>
          <p:cNvPr id="9" name="Freeform 8">
            <a:extLst>
              <a:ext uri="{FF2B5EF4-FFF2-40B4-BE49-F238E27FC236}">
                <a16:creationId xmlns:a16="http://schemas.microsoft.com/office/drawing/2014/main" id="{344A45B4-9494-33A8-4452-1E2463B406BF}"/>
              </a:ext>
            </a:extLst>
          </p:cNvPr>
          <p:cNvSpPr>
            <a:spLocks noChangeAspect="1"/>
          </p:cNvSpPr>
          <p:nvPr userDrawn="1"/>
        </p:nvSpPr>
        <p:spPr>
          <a:xfrm rot="4588481">
            <a:off x="8932976" y="1494245"/>
            <a:ext cx="957860" cy="934497"/>
          </a:xfrm>
          <a:custGeom>
            <a:avLst/>
            <a:gdLst>
              <a:gd name="connsiteX0" fmla="*/ 0 w 6991350"/>
              <a:gd name="connsiteY0" fmla="*/ 1943100 h 6858000"/>
              <a:gd name="connsiteX1" fmla="*/ 6991350 w 6991350"/>
              <a:gd name="connsiteY1" fmla="*/ 0 h 6858000"/>
              <a:gd name="connsiteX2" fmla="*/ 5200650 w 6991350"/>
              <a:gd name="connsiteY2" fmla="*/ 6858000 h 6858000"/>
              <a:gd name="connsiteX3" fmla="*/ 0 w 6991350"/>
              <a:gd name="connsiteY3" fmla="*/ 1943100 h 6858000"/>
              <a:gd name="connsiteX0" fmla="*/ 0 w 6991350"/>
              <a:gd name="connsiteY0" fmla="*/ 1943100 h 6858000"/>
              <a:gd name="connsiteX1" fmla="*/ 6991350 w 6991350"/>
              <a:gd name="connsiteY1" fmla="*/ 0 h 6858000"/>
              <a:gd name="connsiteX2" fmla="*/ 5200650 w 6991350"/>
              <a:gd name="connsiteY2" fmla="*/ 6858000 h 6858000"/>
              <a:gd name="connsiteX3" fmla="*/ 0 w 6991350"/>
              <a:gd name="connsiteY3" fmla="*/ 1943100 h 6858000"/>
              <a:gd name="connsiteX0" fmla="*/ 0 w 6991350"/>
              <a:gd name="connsiteY0" fmla="*/ 1943100 h 6858000"/>
              <a:gd name="connsiteX1" fmla="*/ 6991350 w 6991350"/>
              <a:gd name="connsiteY1" fmla="*/ 0 h 6858000"/>
              <a:gd name="connsiteX2" fmla="*/ 5200650 w 6991350"/>
              <a:gd name="connsiteY2" fmla="*/ 6858000 h 6858000"/>
              <a:gd name="connsiteX3" fmla="*/ 0 w 6991350"/>
              <a:gd name="connsiteY3" fmla="*/ 1943100 h 6858000"/>
              <a:gd name="connsiteX0" fmla="*/ 0 w 6991350"/>
              <a:gd name="connsiteY0" fmla="*/ 1943100 h 6858000"/>
              <a:gd name="connsiteX1" fmla="*/ 6991350 w 6991350"/>
              <a:gd name="connsiteY1" fmla="*/ 0 h 6858000"/>
              <a:gd name="connsiteX2" fmla="*/ 5200650 w 6991350"/>
              <a:gd name="connsiteY2" fmla="*/ 6858000 h 6858000"/>
              <a:gd name="connsiteX3" fmla="*/ 0 w 6991350"/>
              <a:gd name="connsiteY3" fmla="*/ 1943100 h 6858000"/>
              <a:gd name="connsiteX0" fmla="*/ 0 w 6991350"/>
              <a:gd name="connsiteY0" fmla="*/ 1943100 h 6858000"/>
              <a:gd name="connsiteX1" fmla="*/ 6991350 w 6991350"/>
              <a:gd name="connsiteY1" fmla="*/ 0 h 6858000"/>
              <a:gd name="connsiteX2" fmla="*/ 5200650 w 6991350"/>
              <a:gd name="connsiteY2" fmla="*/ 6858000 h 6858000"/>
              <a:gd name="connsiteX3" fmla="*/ 0 w 6991350"/>
              <a:gd name="connsiteY3" fmla="*/ 1943100 h 6858000"/>
              <a:gd name="connsiteX0" fmla="*/ 0 w 6991350"/>
              <a:gd name="connsiteY0" fmla="*/ 1943100 h 6858000"/>
              <a:gd name="connsiteX1" fmla="*/ 6991350 w 6991350"/>
              <a:gd name="connsiteY1" fmla="*/ 0 h 6858000"/>
              <a:gd name="connsiteX2" fmla="*/ 5200650 w 6991350"/>
              <a:gd name="connsiteY2" fmla="*/ 6858000 h 6858000"/>
              <a:gd name="connsiteX3" fmla="*/ 0 w 6991350"/>
              <a:gd name="connsiteY3" fmla="*/ 1943100 h 6858000"/>
              <a:gd name="connsiteX0" fmla="*/ 0 w 6991350"/>
              <a:gd name="connsiteY0" fmla="*/ 1943100 h 6858000"/>
              <a:gd name="connsiteX1" fmla="*/ 6991350 w 6991350"/>
              <a:gd name="connsiteY1" fmla="*/ 0 h 6858000"/>
              <a:gd name="connsiteX2" fmla="*/ 5200650 w 6991350"/>
              <a:gd name="connsiteY2" fmla="*/ 6858000 h 6858000"/>
              <a:gd name="connsiteX3" fmla="*/ 0 w 6991350"/>
              <a:gd name="connsiteY3" fmla="*/ 1943100 h 6858000"/>
              <a:gd name="connsiteX0" fmla="*/ 0 w 6991350"/>
              <a:gd name="connsiteY0" fmla="*/ 1943100 h 6858000"/>
              <a:gd name="connsiteX1" fmla="*/ 6991350 w 6991350"/>
              <a:gd name="connsiteY1" fmla="*/ 0 h 6858000"/>
              <a:gd name="connsiteX2" fmla="*/ 5200650 w 6991350"/>
              <a:gd name="connsiteY2" fmla="*/ 6858000 h 6858000"/>
              <a:gd name="connsiteX3" fmla="*/ 0 w 6991350"/>
              <a:gd name="connsiteY3" fmla="*/ 1943100 h 6858000"/>
              <a:gd name="connsiteX0" fmla="*/ 0 w 6991350"/>
              <a:gd name="connsiteY0" fmla="*/ 1943100 h 6858000"/>
              <a:gd name="connsiteX1" fmla="*/ 6991350 w 6991350"/>
              <a:gd name="connsiteY1" fmla="*/ 0 h 6858000"/>
              <a:gd name="connsiteX2" fmla="*/ 5200650 w 6991350"/>
              <a:gd name="connsiteY2" fmla="*/ 6858000 h 6858000"/>
              <a:gd name="connsiteX3" fmla="*/ 0 w 6991350"/>
              <a:gd name="connsiteY3" fmla="*/ 1943100 h 6858000"/>
              <a:gd name="connsiteX0" fmla="*/ 0 w 6991350"/>
              <a:gd name="connsiteY0" fmla="*/ 1943100 h 6858000"/>
              <a:gd name="connsiteX1" fmla="*/ 6991350 w 6991350"/>
              <a:gd name="connsiteY1" fmla="*/ 0 h 6858000"/>
              <a:gd name="connsiteX2" fmla="*/ 5200650 w 6991350"/>
              <a:gd name="connsiteY2" fmla="*/ 6858000 h 6858000"/>
              <a:gd name="connsiteX3" fmla="*/ 0 w 6991350"/>
              <a:gd name="connsiteY3" fmla="*/ 1943100 h 6858000"/>
              <a:gd name="connsiteX0" fmla="*/ 0 w 6991350"/>
              <a:gd name="connsiteY0" fmla="*/ 1943100 h 6858000"/>
              <a:gd name="connsiteX1" fmla="*/ 6991350 w 6991350"/>
              <a:gd name="connsiteY1" fmla="*/ 0 h 6858000"/>
              <a:gd name="connsiteX2" fmla="*/ 5200650 w 6991350"/>
              <a:gd name="connsiteY2" fmla="*/ 6858000 h 6858000"/>
              <a:gd name="connsiteX3" fmla="*/ 0 w 6991350"/>
              <a:gd name="connsiteY3" fmla="*/ 1943100 h 6858000"/>
              <a:gd name="connsiteX0" fmla="*/ 0 w 6991350"/>
              <a:gd name="connsiteY0" fmla="*/ 1943100 h 6858000"/>
              <a:gd name="connsiteX1" fmla="*/ 6991350 w 6991350"/>
              <a:gd name="connsiteY1" fmla="*/ 0 h 6858000"/>
              <a:gd name="connsiteX2" fmla="*/ 5200650 w 6991350"/>
              <a:gd name="connsiteY2" fmla="*/ 6858000 h 6858000"/>
              <a:gd name="connsiteX3" fmla="*/ 0 w 6991350"/>
              <a:gd name="connsiteY3" fmla="*/ 1943100 h 6858000"/>
              <a:gd name="connsiteX0" fmla="*/ 0 w 6991350"/>
              <a:gd name="connsiteY0" fmla="*/ 1943100 h 6858000"/>
              <a:gd name="connsiteX1" fmla="*/ 6991350 w 6991350"/>
              <a:gd name="connsiteY1" fmla="*/ 0 h 6858000"/>
              <a:gd name="connsiteX2" fmla="*/ 5200650 w 6991350"/>
              <a:gd name="connsiteY2" fmla="*/ 6858000 h 6858000"/>
              <a:gd name="connsiteX3" fmla="*/ 0 w 6991350"/>
              <a:gd name="connsiteY3" fmla="*/ 1943100 h 6858000"/>
              <a:gd name="connsiteX0" fmla="*/ 0 w 6991350"/>
              <a:gd name="connsiteY0" fmla="*/ 1943100 h 6858000"/>
              <a:gd name="connsiteX1" fmla="*/ 6991350 w 6991350"/>
              <a:gd name="connsiteY1" fmla="*/ 0 h 6858000"/>
              <a:gd name="connsiteX2" fmla="*/ 5200650 w 6991350"/>
              <a:gd name="connsiteY2" fmla="*/ 6858000 h 6858000"/>
              <a:gd name="connsiteX3" fmla="*/ 0 w 6991350"/>
              <a:gd name="connsiteY3" fmla="*/ 1943100 h 6858000"/>
              <a:gd name="connsiteX0" fmla="*/ 0 w 6991350"/>
              <a:gd name="connsiteY0" fmla="*/ 1943100 h 6858000"/>
              <a:gd name="connsiteX1" fmla="*/ 6991350 w 6991350"/>
              <a:gd name="connsiteY1" fmla="*/ 0 h 6858000"/>
              <a:gd name="connsiteX2" fmla="*/ 5200650 w 6991350"/>
              <a:gd name="connsiteY2" fmla="*/ 6858000 h 6858000"/>
              <a:gd name="connsiteX3" fmla="*/ 0 w 6991350"/>
              <a:gd name="connsiteY3" fmla="*/ 1943100 h 6858000"/>
              <a:gd name="connsiteX0" fmla="*/ 0 w 6991350"/>
              <a:gd name="connsiteY0" fmla="*/ 1943100 h 6858000"/>
              <a:gd name="connsiteX1" fmla="*/ 6991350 w 6991350"/>
              <a:gd name="connsiteY1" fmla="*/ 0 h 6858000"/>
              <a:gd name="connsiteX2" fmla="*/ 5200650 w 6991350"/>
              <a:gd name="connsiteY2" fmla="*/ 6858000 h 6858000"/>
              <a:gd name="connsiteX3" fmla="*/ 0 w 6991350"/>
              <a:gd name="connsiteY3" fmla="*/ 1943100 h 6858000"/>
              <a:gd name="connsiteX0" fmla="*/ 0 w 6991350"/>
              <a:gd name="connsiteY0" fmla="*/ 1943100 h 6858000"/>
              <a:gd name="connsiteX1" fmla="*/ 6991350 w 6991350"/>
              <a:gd name="connsiteY1" fmla="*/ 0 h 6858000"/>
              <a:gd name="connsiteX2" fmla="*/ 5200650 w 6991350"/>
              <a:gd name="connsiteY2" fmla="*/ 6858000 h 6858000"/>
              <a:gd name="connsiteX3" fmla="*/ 0 w 6991350"/>
              <a:gd name="connsiteY3" fmla="*/ 1943100 h 6858000"/>
              <a:gd name="connsiteX0" fmla="*/ 0 w 6991350"/>
              <a:gd name="connsiteY0" fmla="*/ 1943100 h 6858000"/>
              <a:gd name="connsiteX1" fmla="*/ 6991350 w 6991350"/>
              <a:gd name="connsiteY1" fmla="*/ 0 h 6858000"/>
              <a:gd name="connsiteX2" fmla="*/ 5200650 w 6991350"/>
              <a:gd name="connsiteY2" fmla="*/ 6858000 h 6858000"/>
              <a:gd name="connsiteX3" fmla="*/ 0 w 6991350"/>
              <a:gd name="connsiteY3" fmla="*/ 1943100 h 6858000"/>
              <a:gd name="connsiteX0" fmla="*/ 0 w 6991350"/>
              <a:gd name="connsiteY0" fmla="*/ 1943100 h 6858000"/>
              <a:gd name="connsiteX1" fmla="*/ 6991350 w 6991350"/>
              <a:gd name="connsiteY1" fmla="*/ 0 h 6858000"/>
              <a:gd name="connsiteX2" fmla="*/ 5200650 w 6991350"/>
              <a:gd name="connsiteY2" fmla="*/ 6858000 h 6858000"/>
              <a:gd name="connsiteX3" fmla="*/ 0 w 6991350"/>
              <a:gd name="connsiteY3" fmla="*/ 1943100 h 6858000"/>
              <a:gd name="connsiteX0" fmla="*/ 0 w 6991350"/>
              <a:gd name="connsiteY0" fmla="*/ 1943100 h 6858000"/>
              <a:gd name="connsiteX1" fmla="*/ 6991350 w 6991350"/>
              <a:gd name="connsiteY1" fmla="*/ 0 h 6858000"/>
              <a:gd name="connsiteX2" fmla="*/ 5200650 w 6991350"/>
              <a:gd name="connsiteY2" fmla="*/ 6858000 h 6858000"/>
              <a:gd name="connsiteX3" fmla="*/ 0 w 6991350"/>
              <a:gd name="connsiteY3" fmla="*/ 1943100 h 6858000"/>
              <a:gd name="connsiteX0" fmla="*/ 0 w 6991350"/>
              <a:gd name="connsiteY0" fmla="*/ 1943100 h 6858000"/>
              <a:gd name="connsiteX1" fmla="*/ 6991350 w 6991350"/>
              <a:gd name="connsiteY1" fmla="*/ 0 h 6858000"/>
              <a:gd name="connsiteX2" fmla="*/ 5200650 w 6991350"/>
              <a:gd name="connsiteY2" fmla="*/ 6858000 h 6858000"/>
              <a:gd name="connsiteX3" fmla="*/ 0 w 6991350"/>
              <a:gd name="connsiteY3" fmla="*/ 1943100 h 6858000"/>
              <a:gd name="connsiteX0" fmla="*/ 0 w 6991350"/>
              <a:gd name="connsiteY0" fmla="*/ 1943100 h 6858000"/>
              <a:gd name="connsiteX1" fmla="*/ 6991350 w 6991350"/>
              <a:gd name="connsiteY1" fmla="*/ 0 h 6858000"/>
              <a:gd name="connsiteX2" fmla="*/ 5200650 w 6991350"/>
              <a:gd name="connsiteY2" fmla="*/ 6858000 h 6858000"/>
              <a:gd name="connsiteX3" fmla="*/ 0 w 6991350"/>
              <a:gd name="connsiteY3" fmla="*/ 1943100 h 6858000"/>
              <a:gd name="connsiteX0" fmla="*/ 0 w 6991350"/>
              <a:gd name="connsiteY0" fmla="*/ 1943100 h 6858000"/>
              <a:gd name="connsiteX1" fmla="*/ 6991350 w 6991350"/>
              <a:gd name="connsiteY1" fmla="*/ 0 h 6858000"/>
              <a:gd name="connsiteX2" fmla="*/ 5200650 w 6991350"/>
              <a:gd name="connsiteY2" fmla="*/ 6858000 h 6858000"/>
              <a:gd name="connsiteX3" fmla="*/ 0 w 6991350"/>
              <a:gd name="connsiteY3" fmla="*/ 1943100 h 6858000"/>
              <a:gd name="connsiteX0" fmla="*/ 0 w 6991350"/>
              <a:gd name="connsiteY0" fmla="*/ 1943100 h 6858000"/>
              <a:gd name="connsiteX1" fmla="*/ 6991350 w 6991350"/>
              <a:gd name="connsiteY1" fmla="*/ 0 h 6858000"/>
              <a:gd name="connsiteX2" fmla="*/ 5200650 w 6991350"/>
              <a:gd name="connsiteY2" fmla="*/ 6858000 h 6858000"/>
              <a:gd name="connsiteX3" fmla="*/ 0 w 6991350"/>
              <a:gd name="connsiteY3" fmla="*/ 1943100 h 6858000"/>
              <a:gd name="connsiteX0" fmla="*/ 0 w 6991350"/>
              <a:gd name="connsiteY0" fmla="*/ 1943100 h 6858000"/>
              <a:gd name="connsiteX1" fmla="*/ 6991350 w 6991350"/>
              <a:gd name="connsiteY1" fmla="*/ 0 h 6858000"/>
              <a:gd name="connsiteX2" fmla="*/ 5200650 w 6991350"/>
              <a:gd name="connsiteY2" fmla="*/ 6858000 h 6858000"/>
              <a:gd name="connsiteX3" fmla="*/ 0 w 6991350"/>
              <a:gd name="connsiteY3" fmla="*/ 1943100 h 6858000"/>
              <a:gd name="connsiteX0" fmla="*/ 0 w 6991350"/>
              <a:gd name="connsiteY0" fmla="*/ 1943100 h 6858000"/>
              <a:gd name="connsiteX1" fmla="*/ 6991350 w 6991350"/>
              <a:gd name="connsiteY1" fmla="*/ 0 h 6858000"/>
              <a:gd name="connsiteX2" fmla="*/ 5200650 w 6991350"/>
              <a:gd name="connsiteY2" fmla="*/ 6858000 h 6858000"/>
              <a:gd name="connsiteX3" fmla="*/ 0 w 6991350"/>
              <a:gd name="connsiteY3" fmla="*/ 1943100 h 6858000"/>
              <a:gd name="connsiteX0" fmla="*/ 0 w 6991350"/>
              <a:gd name="connsiteY0" fmla="*/ 1943100 h 6858000"/>
              <a:gd name="connsiteX1" fmla="*/ 6991350 w 6991350"/>
              <a:gd name="connsiteY1" fmla="*/ 0 h 6858000"/>
              <a:gd name="connsiteX2" fmla="*/ 5200650 w 6991350"/>
              <a:gd name="connsiteY2" fmla="*/ 6858000 h 6858000"/>
              <a:gd name="connsiteX3" fmla="*/ 0 w 6991350"/>
              <a:gd name="connsiteY3" fmla="*/ 1943100 h 6858000"/>
              <a:gd name="connsiteX0" fmla="*/ 0 w 7029450"/>
              <a:gd name="connsiteY0" fmla="*/ 1943100 h 6858000"/>
              <a:gd name="connsiteX1" fmla="*/ 7029450 w 7029450"/>
              <a:gd name="connsiteY1" fmla="*/ 0 h 6858000"/>
              <a:gd name="connsiteX2" fmla="*/ 5200650 w 7029450"/>
              <a:gd name="connsiteY2" fmla="*/ 6858000 h 6858000"/>
              <a:gd name="connsiteX3" fmla="*/ 0 w 7029450"/>
              <a:gd name="connsiteY3" fmla="*/ 1943100 h 6858000"/>
              <a:gd name="connsiteX0" fmla="*/ 0 w 7029450"/>
              <a:gd name="connsiteY0" fmla="*/ 1943100 h 6858000"/>
              <a:gd name="connsiteX1" fmla="*/ 7029450 w 7029450"/>
              <a:gd name="connsiteY1" fmla="*/ 0 h 6858000"/>
              <a:gd name="connsiteX2" fmla="*/ 5200650 w 7029450"/>
              <a:gd name="connsiteY2" fmla="*/ 6858000 h 6858000"/>
              <a:gd name="connsiteX3" fmla="*/ 0 w 7029450"/>
              <a:gd name="connsiteY3" fmla="*/ 1943100 h 6858000"/>
              <a:gd name="connsiteX0" fmla="*/ 0 w 7029450"/>
              <a:gd name="connsiteY0" fmla="*/ 1943100 h 6858000"/>
              <a:gd name="connsiteX1" fmla="*/ 7029450 w 7029450"/>
              <a:gd name="connsiteY1" fmla="*/ 0 h 6858000"/>
              <a:gd name="connsiteX2" fmla="*/ 5200650 w 7029450"/>
              <a:gd name="connsiteY2" fmla="*/ 6858000 h 6858000"/>
              <a:gd name="connsiteX3" fmla="*/ 0 w 7029450"/>
              <a:gd name="connsiteY3" fmla="*/ 1943100 h 6858000"/>
              <a:gd name="connsiteX0" fmla="*/ 0 w 7029450"/>
              <a:gd name="connsiteY0" fmla="*/ 1943100 h 6858000"/>
              <a:gd name="connsiteX1" fmla="*/ 7029450 w 7029450"/>
              <a:gd name="connsiteY1" fmla="*/ 0 h 6858000"/>
              <a:gd name="connsiteX2" fmla="*/ 5200650 w 7029450"/>
              <a:gd name="connsiteY2" fmla="*/ 6858000 h 6858000"/>
              <a:gd name="connsiteX3" fmla="*/ 0 w 7029450"/>
              <a:gd name="connsiteY3" fmla="*/ 1943100 h 6858000"/>
              <a:gd name="connsiteX0" fmla="*/ 0 w 7029450"/>
              <a:gd name="connsiteY0" fmla="*/ 1943100 h 6858000"/>
              <a:gd name="connsiteX1" fmla="*/ 7029450 w 7029450"/>
              <a:gd name="connsiteY1" fmla="*/ 0 h 6858000"/>
              <a:gd name="connsiteX2" fmla="*/ 5200650 w 7029450"/>
              <a:gd name="connsiteY2" fmla="*/ 6858000 h 6858000"/>
              <a:gd name="connsiteX3" fmla="*/ 0 w 7029450"/>
              <a:gd name="connsiteY3" fmla="*/ 1943100 h 6858000"/>
              <a:gd name="connsiteX0" fmla="*/ 0 w 7029450"/>
              <a:gd name="connsiteY0" fmla="*/ 1943100 h 6858000"/>
              <a:gd name="connsiteX1" fmla="*/ 7029450 w 7029450"/>
              <a:gd name="connsiteY1" fmla="*/ 0 h 6858000"/>
              <a:gd name="connsiteX2" fmla="*/ 5200650 w 7029450"/>
              <a:gd name="connsiteY2" fmla="*/ 6858000 h 6858000"/>
              <a:gd name="connsiteX3" fmla="*/ 0 w 7029450"/>
              <a:gd name="connsiteY3" fmla="*/ 1943100 h 6858000"/>
              <a:gd name="connsiteX0" fmla="*/ 0 w 7029450"/>
              <a:gd name="connsiteY0" fmla="*/ 1943100 h 6858000"/>
              <a:gd name="connsiteX1" fmla="*/ 7029450 w 7029450"/>
              <a:gd name="connsiteY1" fmla="*/ 0 h 6858000"/>
              <a:gd name="connsiteX2" fmla="*/ 5200650 w 7029450"/>
              <a:gd name="connsiteY2" fmla="*/ 6858000 h 6858000"/>
              <a:gd name="connsiteX3" fmla="*/ 0 w 7029450"/>
              <a:gd name="connsiteY3" fmla="*/ 1943100 h 6858000"/>
              <a:gd name="connsiteX0" fmla="*/ 0 w 7029450"/>
              <a:gd name="connsiteY0" fmla="*/ 1943100 h 6858000"/>
              <a:gd name="connsiteX1" fmla="*/ 7029450 w 7029450"/>
              <a:gd name="connsiteY1" fmla="*/ 0 h 6858000"/>
              <a:gd name="connsiteX2" fmla="*/ 5200650 w 7029450"/>
              <a:gd name="connsiteY2" fmla="*/ 6858000 h 6858000"/>
              <a:gd name="connsiteX3" fmla="*/ 0 w 7029450"/>
              <a:gd name="connsiteY3" fmla="*/ 1943100 h 6858000"/>
              <a:gd name="connsiteX0" fmla="*/ 0 w 7029450"/>
              <a:gd name="connsiteY0" fmla="*/ 1943100 h 6858000"/>
              <a:gd name="connsiteX1" fmla="*/ 7029450 w 7029450"/>
              <a:gd name="connsiteY1" fmla="*/ 0 h 6858000"/>
              <a:gd name="connsiteX2" fmla="*/ 5200650 w 7029450"/>
              <a:gd name="connsiteY2" fmla="*/ 6858000 h 6858000"/>
              <a:gd name="connsiteX3" fmla="*/ 0 w 7029450"/>
              <a:gd name="connsiteY3" fmla="*/ 19431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029450" h="6858000">
                <a:moveTo>
                  <a:pt x="0" y="1943100"/>
                </a:moveTo>
                <a:cubicBezTo>
                  <a:pt x="1606550" y="1257300"/>
                  <a:pt x="4356100" y="342900"/>
                  <a:pt x="7029450" y="0"/>
                </a:cubicBezTo>
                <a:cubicBezTo>
                  <a:pt x="5556250" y="2990850"/>
                  <a:pt x="5245100" y="5657850"/>
                  <a:pt x="5200650" y="6858000"/>
                </a:cubicBezTo>
                <a:cubicBezTo>
                  <a:pt x="2800350" y="3714750"/>
                  <a:pt x="1638300" y="3086100"/>
                  <a:pt x="0" y="1943100"/>
                </a:cubicBezTo>
                <a:close/>
              </a:path>
            </a:pathLst>
          </a:custGeom>
          <a:solidFill>
            <a:srgbClr val="EB5D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dirty="0">
              <a:solidFill>
                <a:srgbClr val="6BC4C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958805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-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8BB4139F-160F-2947-4C91-D31F1CC9E0AF}"/>
              </a:ext>
            </a:extLst>
          </p:cNvPr>
          <p:cNvSpPr txBox="1"/>
          <p:nvPr userDrawn="1"/>
        </p:nvSpPr>
        <p:spPr>
          <a:xfrm>
            <a:off x="8378691" y="6354978"/>
            <a:ext cx="37498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solidFill>
                  <a:srgbClr val="6A238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www.midandsouthessex.ics.nhs.uk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2E97975-0BDC-7607-F40E-1B3D06CD7129}"/>
              </a:ext>
            </a:extLst>
          </p:cNvPr>
          <p:cNvSpPr txBox="1"/>
          <p:nvPr userDrawn="1"/>
        </p:nvSpPr>
        <p:spPr>
          <a:xfrm>
            <a:off x="3568262" y="56153"/>
            <a:ext cx="7139354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1600" dirty="0">
                <a:solidFill>
                  <a:srgbClr val="B4CC0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910626B-0A0D-744B-6A2F-21A16A84EF2C}"/>
              </a:ext>
            </a:extLst>
          </p:cNvPr>
          <p:cNvSpPr txBox="1"/>
          <p:nvPr userDrawn="1"/>
        </p:nvSpPr>
        <p:spPr>
          <a:xfrm rot="10800000">
            <a:off x="3568262" y="3429000"/>
            <a:ext cx="7139354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1600" dirty="0">
                <a:solidFill>
                  <a:srgbClr val="EB5D9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</a:p>
        </p:txBody>
      </p:sp>
      <p:sp>
        <p:nvSpPr>
          <p:cNvPr id="6" name="Freeform 5">
            <a:extLst>
              <a:ext uri="{FF2B5EF4-FFF2-40B4-BE49-F238E27FC236}">
                <a16:creationId xmlns:a16="http://schemas.microsoft.com/office/drawing/2014/main" id="{09FB4F55-70EF-CE5A-E58A-A1E24580B9EA}"/>
              </a:ext>
            </a:extLst>
          </p:cNvPr>
          <p:cNvSpPr>
            <a:spLocks noChangeAspect="1"/>
          </p:cNvSpPr>
          <p:nvPr userDrawn="1"/>
        </p:nvSpPr>
        <p:spPr>
          <a:xfrm rot="13238535">
            <a:off x="579602" y="4716166"/>
            <a:ext cx="2940366" cy="2868647"/>
          </a:xfrm>
          <a:custGeom>
            <a:avLst/>
            <a:gdLst>
              <a:gd name="connsiteX0" fmla="*/ 0 w 6991350"/>
              <a:gd name="connsiteY0" fmla="*/ 1943100 h 6858000"/>
              <a:gd name="connsiteX1" fmla="*/ 6991350 w 6991350"/>
              <a:gd name="connsiteY1" fmla="*/ 0 h 6858000"/>
              <a:gd name="connsiteX2" fmla="*/ 5200650 w 6991350"/>
              <a:gd name="connsiteY2" fmla="*/ 6858000 h 6858000"/>
              <a:gd name="connsiteX3" fmla="*/ 0 w 6991350"/>
              <a:gd name="connsiteY3" fmla="*/ 1943100 h 6858000"/>
              <a:gd name="connsiteX0" fmla="*/ 0 w 6991350"/>
              <a:gd name="connsiteY0" fmla="*/ 1943100 h 6858000"/>
              <a:gd name="connsiteX1" fmla="*/ 6991350 w 6991350"/>
              <a:gd name="connsiteY1" fmla="*/ 0 h 6858000"/>
              <a:gd name="connsiteX2" fmla="*/ 5200650 w 6991350"/>
              <a:gd name="connsiteY2" fmla="*/ 6858000 h 6858000"/>
              <a:gd name="connsiteX3" fmla="*/ 0 w 6991350"/>
              <a:gd name="connsiteY3" fmla="*/ 1943100 h 6858000"/>
              <a:gd name="connsiteX0" fmla="*/ 0 w 6991350"/>
              <a:gd name="connsiteY0" fmla="*/ 1943100 h 6858000"/>
              <a:gd name="connsiteX1" fmla="*/ 6991350 w 6991350"/>
              <a:gd name="connsiteY1" fmla="*/ 0 h 6858000"/>
              <a:gd name="connsiteX2" fmla="*/ 5200650 w 6991350"/>
              <a:gd name="connsiteY2" fmla="*/ 6858000 h 6858000"/>
              <a:gd name="connsiteX3" fmla="*/ 0 w 6991350"/>
              <a:gd name="connsiteY3" fmla="*/ 1943100 h 6858000"/>
              <a:gd name="connsiteX0" fmla="*/ 0 w 6991350"/>
              <a:gd name="connsiteY0" fmla="*/ 1943100 h 6858000"/>
              <a:gd name="connsiteX1" fmla="*/ 6991350 w 6991350"/>
              <a:gd name="connsiteY1" fmla="*/ 0 h 6858000"/>
              <a:gd name="connsiteX2" fmla="*/ 5200650 w 6991350"/>
              <a:gd name="connsiteY2" fmla="*/ 6858000 h 6858000"/>
              <a:gd name="connsiteX3" fmla="*/ 0 w 6991350"/>
              <a:gd name="connsiteY3" fmla="*/ 1943100 h 6858000"/>
              <a:gd name="connsiteX0" fmla="*/ 0 w 6991350"/>
              <a:gd name="connsiteY0" fmla="*/ 1943100 h 6858000"/>
              <a:gd name="connsiteX1" fmla="*/ 6991350 w 6991350"/>
              <a:gd name="connsiteY1" fmla="*/ 0 h 6858000"/>
              <a:gd name="connsiteX2" fmla="*/ 5200650 w 6991350"/>
              <a:gd name="connsiteY2" fmla="*/ 6858000 h 6858000"/>
              <a:gd name="connsiteX3" fmla="*/ 0 w 6991350"/>
              <a:gd name="connsiteY3" fmla="*/ 1943100 h 6858000"/>
              <a:gd name="connsiteX0" fmla="*/ 0 w 6991350"/>
              <a:gd name="connsiteY0" fmla="*/ 1943100 h 6858000"/>
              <a:gd name="connsiteX1" fmla="*/ 6991350 w 6991350"/>
              <a:gd name="connsiteY1" fmla="*/ 0 h 6858000"/>
              <a:gd name="connsiteX2" fmla="*/ 5200650 w 6991350"/>
              <a:gd name="connsiteY2" fmla="*/ 6858000 h 6858000"/>
              <a:gd name="connsiteX3" fmla="*/ 0 w 6991350"/>
              <a:gd name="connsiteY3" fmla="*/ 1943100 h 6858000"/>
              <a:gd name="connsiteX0" fmla="*/ 0 w 6991350"/>
              <a:gd name="connsiteY0" fmla="*/ 1943100 h 6858000"/>
              <a:gd name="connsiteX1" fmla="*/ 6991350 w 6991350"/>
              <a:gd name="connsiteY1" fmla="*/ 0 h 6858000"/>
              <a:gd name="connsiteX2" fmla="*/ 5200650 w 6991350"/>
              <a:gd name="connsiteY2" fmla="*/ 6858000 h 6858000"/>
              <a:gd name="connsiteX3" fmla="*/ 0 w 6991350"/>
              <a:gd name="connsiteY3" fmla="*/ 1943100 h 6858000"/>
              <a:gd name="connsiteX0" fmla="*/ 0 w 6991350"/>
              <a:gd name="connsiteY0" fmla="*/ 1943100 h 6858000"/>
              <a:gd name="connsiteX1" fmla="*/ 6991350 w 6991350"/>
              <a:gd name="connsiteY1" fmla="*/ 0 h 6858000"/>
              <a:gd name="connsiteX2" fmla="*/ 5200650 w 6991350"/>
              <a:gd name="connsiteY2" fmla="*/ 6858000 h 6858000"/>
              <a:gd name="connsiteX3" fmla="*/ 0 w 6991350"/>
              <a:gd name="connsiteY3" fmla="*/ 1943100 h 6858000"/>
              <a:gd name="connsiteX0" fmla="*/ 0 w 6991350"/>
              <a:gd name="connsiteY0" fmla="*/ 1943100 h 6858000"/>
              <a:gd name="connsiteX1" fmla="*/ 6991350 w 6991350"/>
              <a:gd name="connsiteY1" fmla="*/ 0 h 6858000"/>
              <a:gd name="connsiteX2" fmla="*/ 5200650 w 6991350"/>
              <a:gd name="connsiteY2" fmla="*/ 6858000 h 6858000"/>
              <a:gd name="connsiteX3" fmla="*/ 0 w 6991350"/>
              <a:gd name="connsiteY3" fmla="*/ 1943100 h 6858000"/>
              <a:gd name="connsiteX0" fmla="*/ 0 w 6991350"/>
              <a:gd name="connsiteY0" fmla="*/ 1943100 h 6858000"/>
              <a:gd name="connsiteX1" fmla="*/ 6991350 w 6991350"/>
              <a:gd name="connsiteY1" fmla="*/ 0 h 6858000"/>
              <a:gd name="connsiteX2" fmla="*/ 5200650 w 6991350"/>
              <a:gd name="connsiteY2" fmla="*/ 6858000 h 6858000"/>
              <a:gd name="connsiteX3" fmla="*/ 0 w 6991350"/>
              <a:gd name="connsiteY3" fmla="*/ 1943100 h 6858000"/>
              <a:gd name="connsiteX0" fmla="*/ 0 w 6991350"/>
              <a:gd name="connsiteY0" fmla="*/ 1943100 h 6858000"/>
              <a:gd name="connsiteX1" fmla="*/ 6991350 w 6991350"/>
              <a:gd name="connsiteY1" fmla="*/ 0 h 6858000"/>
              <a:gd name="connsiteX2" fmla="*/ 5200650 w 6991350"/>
              <a:gd name="connsiteY2" fmla="*/ 6858000 h 6858000"/>
              <a:gd name="connsiteX3" fmla="*/ 0 w 6991350"/>
              <a:gd name="connsiteY3" fmla="*/ 1943100 h 6858000"/>
              <a:gd name="connsiteX0" fmla="*/ 0 w 6991350"/>
              <a:gd name="connsiteY0" fmla="*/ 1943100 h 6858000"/>
              <a:gd name="connsiteX1" fmla="*/ 6991350 w 6991350"/>
              <a:gd name="connsiteY1" fmla="*/ 0 h 6858000"/>
              <a:gd name="connsiteX2" fmla="*/ 5200650 w 6991350"/>
              <a:gd name="connsiteY2" fmla="*/ 6858000 h 6858000"/>
              <a:gd name="connsiteX3" fmla="*/ 0 w 6991350"/>
              <a:gd name="connsiteY3" fmla="*/ 1943100 h 6858000"/>
              <a:gd name="connsiteX0" fmla="*/ 0 w 6991350"/>
              <a:gd name="connsiteY0" fmla="*/ 1943100 h 6858000"/>
              <a:gd name="connsiteX1" fmla="*/ 6991350 w 6991350"/>
              <a:gd name="connsiteY1" fmla="*/ 0 h 6858000"/>
              <a:gd name="connsiteX2" fmla="*/ 5200650 w 6991350"/>
              <a:gd name="connsiteY2" fmla="*/ 6858000 h 6858000"/>
              <a:gd name="connsiteX3" fmla="*/ 0 w 6991350"/>
              <a:gd name="connsiteY3" fmla="*/ 1943100 h 6858000"/>
              <a:gd name="connsiteX0" fmla="*/ 0 w 6991350"/>
              <a:gd name="connsiteY0" fmla="*/ 1943100 h 6858000"/>
              <a:gd name="connsiteX1" fmla="*/ 6991350 w 6991350"/>
              <a:gd name="connsiteY1" fmla="*/ 0 h 6858000"/>
              <a:gd name="connsiteX2" fmla="*/ 5200650 w 6991350"/>
              <a:gd name="connsiteY2" fmla="*/ 6858000 h 6858000"/>
              <a:gd name="connsiteX3" fmla="*/ 0 w 6991350"/>
              <a:gd name="connsiteY3" fmla="*/ 1943100 h 6858000"/>
              <a:gd name="connsiteX0" fmla="*/ 0 w 6991350"/>
              <a:gd name="connsiteY0" fmla="*/ 1943100 h 6858000"/>
              <a:gd name="connsiteX1" fmla="*/ 6991350 w 6991350"/>
              <a:gd name="connsiteY1" fmla="*/ 0 h 6858000"/>
              <a:gd name="connsiteX2" fmla="*/ 5200650 w 6991350"/>
              <a:gd name="connsiteY2" fmla="*/ 6858000 h 6858000"/>
              <a:gd name="connsiteX3" fmla="*/ 0 w 6991350"/>
              <a:gd name="connsiteY3" fmla="*/ 1943100 h 6858000"/>
              <a:gd name="connsiteX0" fmla="*/ 0 w 6991350"/>
              <a:gd name="connsiteY0" fmla="*/ 1943100 h 6858000"/>
              <a:gd name="connsiteX1" fmla="*/ 6991350 w 6991350"/>
              <a:gd name="connsiteY1" fmla="*/ 0 h 6858000"/>
              <a:gd name="connsiteX2" fmla="*/ 5200650 w 6991350"/>
              <a:gd name="connsiteY2" fmla="*/ 6858000 h 6858000"/>
              <a:gd name="connsiteX3" fmla="*/ 0 w 6991350"/>
              <a:gd name="connsiteY3" fmla="*/ 1943100 h 6858000"/>
              <a:gd name="connsiteX0" fmla="*/ 0 w 6991350"/>
              <a:gd name="connsiteY0" fmla="*/ 1943100 h 6858000"/>
              <a:gd name="connsiteX1" fmla="*/ 6991350 w 6991350"/>
              <a:gd name="connsiteY1" fmla="*/ 0 h 6858000"/>
              <a:gd name="connsiteX2" fmla="*/ 5200650 w 6991350"/>
              <a:gd name="connsiteY2" fmla="*/ 6858000 h 6858000"/>
              <a:gd name="connsiteX3" fmla="*/ 0 w 6991350"/>
              <a:gd name="connsiteY3" fmla="*/ 1943100 h 6858000"/>
              <a:gd name="connsiteX0" fmla="*/ 0 w 6991350"/>
              <a:gd name="connsiteY0" fmla="*/ 1943100 h 6858000"/>
              <a:gd name="connsiteX1" fmla="*/ 6991350 w 6991350"/>
              <a:gd name="connsiteY1" fmla="*/ 0 h 6858000"/>
              <a:gd name="connsiteX2" fmla="*/ 5200650 w 6991350"/>
              <a:gd name="connsiteY2" fmla="*/ 6858000 h 6858000"/>
              <a:gd name="connsiteX3" fmla="*/ 0 w 6991350"/>
              <a:gd name="connsiteY3" fmla="*/ 1943100 h 6858000"/>
              <a:gd name="connsiteX0" fmla="*/ 0 w 6991350"/>
              <a:gd name="connsiteY0" fmla="*/ 1943100 h 6858000"/>
              <a:gd name="connsiteX1" fmla="*/ 6991350 w 6991350"/>
              <a:gd name="connsiteY1" fmla="*/ 0 h 6858000"/>
              <a:gd name="connsiteX2" fmla="*/ 5200650 w 6991350"/>
              <a:gd name="connsiteY2" fmla="*/ 6858000 h 6858000"/>
              <a:gd name="connsiteX3" fmla="*/ 0 w 6991350"/>
              <a:gd name="connsiteY3" fmla="*/ 1943100 h 6858000"/>
              <a:gd name="connsiteX0" fmla="*/ 0 w 6991350"/>
              <a:gd name="connsiteY0" fmla="*/ 1943100 h 6858000"/>
              <a:gd name="connsiteX1" fmla="*/ 6991350 w 6991350"/>
              <a:gd name="connsiteY1" fmla="*/ 0 h 6858000"/>
              <a:gd name="connsiteX2" fmla="*/ 5200650 w 6991350"/>
              <a:gd name="connsiteY2" fmla="*/ 6858000 h 6858000"/>
              <a:gd name="connsiteX3" fmla="*/ 0 w 6991350"/>
              <a:gd name="connsiteY3" fmla="*/ 1943100 h 6858000"/>
              <a:gd name="connsiteX0" fmla="*/ 0 w 6991350"/>
              <a:gd name="connsiteY0" fmla="*/ 1943100 h 6858000"/>
              <a:gd name="connsiteX1" fmla="*/ 6991350 w 6991350"/>
              <a:gd name="connsiteY1" fmla="*/ 0 h 6858000"/>
              <a:gd name="connsiteX2" fmla="*/ 5200650 w 6991350"/>
              <a:gd name="connsiteY2" fmla="*/ 6858000 h 6858000"/>
              <a:gd name="connsiteX3" fmla="*/ 0 w 6991350"/>
              <a:gd name="connsiteY3" fmla="*/ 1943100 h 6858000"/>
              <a:gd name="connsiteX0" fmla="*/ 0 w 6991350"/>
              <a:gd name="connsiteY0" fmla="*/ 1943100 h 6858000"/>
              <a:gd name="connsiteX1" fmla="*/ 6991350 w 6991350"/>
              <a:gd name="connsiteY1" fmla="*/ 0 h 6858000"/>
              <a:gd name="connsiteX2" fmla="*/ 5200650 w 6991350"/>
              <a:gd name="connsiteY2" fmla="*/ 6858000 h 6858000"/>
              <a:gd name="connsiteX3" fmla="*/ 0 w 6991350"/>
              <a:gd name="connsiteY3" fmla="*/ 1943100 h 6858000"/>
              <a:gd name="connsiteX0" fmla="*/ 0 w 6991350"/>
              <a:gd name="connsiteY0" fmla="*/ 1943100 h 6858000"/>
              <a:gd name="connsiteX1" fmla="*/ 6991350 w 6991350"/>
              <a:gd name="connsiteY1" fmla="*/ 0 h 6858000"/>
              <a:gd name="connsiteX2" fmla="*/ 5200650 w 6991350"/>
              <a:gd name="connsiteY2" fmla="*/ 6858000 h 6858000"/>
              <a:gd name="connsiteX3" fmla="*/ 0 w 6991350"/>
              <a:gd name="connsiteY3" fmla="*/ 1943100 h 6858000"/>
              <a:gd name="connsiteX0" fmla="*/ 0 w 6991350"/>
              <a:gd name="connsiteY0" fmla="*/ 1943100 h 6858000"/>
              <a:gd name="connsiteX1" fmla="*/ 6991350 w 6991350"/>
              <a:gd name="connsiteY1" fmla="*/ 0 h 6858000"/>
              <a:gd name="connsiteX2" fmla="*/ 5200650 w 6991350"/>
              <a:gd name="connsiteY2" fmla="*/ 6858000 h 6858000"/>
              <a:gd name="connsiteX3" fmla="*/ 0 w 6991350"/>
              <a:gd name="connsiteY3" fmla="*/ 1943100 h 6858000"/>
              <a:gd name="connsiteX0" fmla="*/ 0 w 6991350"/>
              <a:gd name="connsiteY0" fmla="*/ 1943100 h 6858000"/>
              <a:gd name="connsiteX1" fmla="*/ 6991350 w 6991350"/>
              <a:gd name="connsiteY1" fmla="*/ 0 h 6858000"/>
              <a:gd name="connsiteX2" fmla="*/ 5200650 w 6991350"/>
              <a:gd name="connsiteY2" fmla="*/ 6858000 h 6858000"/>
              <a:gd name="connsiteX3" fmla="*/ 0 w 6991350"/>
              <a:gd name="connsiteY3" fmla="*/ 1943100 h 6858000"/>
              <a:gd name="connsiteX0" fmla="*/ 0 w 6991350"/>
              <a:gd name="connsiteY0" fmla="*/ 1943100 h 6858000"/>
              <a:gd name="connsiteX1" fmla="*/ 6991350 w 6991350"/>
              <a:gd name="connsiteY1" fmla="*/ 0 h 6858000"/>
              <a:gd name="connsiteX2" fmla="*/ 5200650 w 6991350"/>
              <a:gd name="connsiteY2" fmla="*/ 6858000 h 6858000"/>
              <a:gd name="connsiteX3" fmla="*/ 0 w 6991350"/>
              <a:gd name="connsiteY3" fmla="*/ 1943100 h 6858000"/>
              <a:gd name="connsiteX0" fmla="*/ 0 w 6991350"/>
              <a:gd name="connsiteY0" fmla="*/ 1943100 h 6858000"/>
              <a:gd name="connsiteX1" fmla="*/ 6991350 w 6991350"/>
              <a:gd name="connsiteY1" fmla="*/ 0 h 6858000"/>
              <a:gd name="connsiteX2" fmla="*/ 5200650 w 6991350"/>
              <a:gd name="connsiteY2" fmla="*/ 6858000 h 6858000"/>
              <a:gd name="connsiteX3" fmla="*/ 0 w 6991350"/>
              <a:gd name="connsiteY3" fmla="*/ 1943100 h 6858000"/>
              <a:gd name="connsiteX0" fmla="*/ 0 w 7029450"/>
              <a:gd name="connsiteY0" fmla="*/ 1943100 h 6858000"/>
              <a:gd name="connsiteX1" fmla="*/ 7029450 w 7029450"/>
              <a:gd name="connsiteY1" fmla="*/ 0 h 6858000"/>
              <a:gd name="connsiteX2" fmla="*/ 5200650 w 7029450"/>
              <a:gd name="connsiteY2" fmla="*/ 6858000 h 6858000"/>
              <a:gd name="connsiteX3" fmla="*/ 0 w 7029450"/>
              <a:gd name="connsiteY3" fmla="*/ 1943100 h 6858000"/>
              <a:gd name="connsiteX0" fmla="*/ 0 w 7029450"/>
              <a:gd name="connsiteY0" fmla="*/ 1943100 h 6858000"/>
              <a:gd name="connsiteX1" fmla="*/ 7029450 w 7029450"/>
              <a:gd name="connsiteY1" fmla="*/ 0 h 6858000"/>
              <a:gd name="connsiteX2" fmla="*/ 5200650 w 7029450"/>
              <a:gd name="connsiteY2" fmla="*/ 6858000 h 6858000"/>
              <a:gd name="connsiteX3" fmla="*/ 0 w 7029450"/>
              <a:gd name="connsiteY3" fmla="*/ 1943100 h 6858000"/>
              <a:gd name="connsiteX0" fmla="*/ 0 w 7029450"/>
              <a:gd name="connsiteY0" fmla="*/ 1943100 h 6858000"/>
              <a:gd name="connsiteX1" fmla="*/ 7029450 w 7029450"/>
              <a:gd name="connsiteY1" fmla="*/ 0 h 6858000"/>
              <a:gd name="connsiteX2" fmla="*/ 5200650 w 7029450"/>
              <a:gd name="connsiteY2" fmla="*/ 6858000 h 6858000"/>
              <a:gd name="connsiteX3" fmla="*/ 0 w 7029450"/>
              <a:gd name="connsiteY3" fmla="*/ 1943100 h 6858000"/>
              <a:gd name="connsiteX0" fmla="*/ 0 w 7029450"/>
              <a:gd name="connsiteY0" fmla="*/ 1943100 h 6858000"/>
              <a:gd name="connsiteX1" fmla="*/ 7029450 w 7029450"/>
              <a:gd name="connsiteY1" fmla="*/ 0 h 6858000"/>
              <a:gd name="connsiteX2" fmla="*/ 5200650 w 7029450"/>
              <a:gd name="connsiteY2" fmla="*/ 6858000 h 6858000"/>
              <a:gd name="connsiteX3" fmla="*/ 0 w 7029450"/>
              <a:gd name="connsiteY3" fmla="*/ 1943100 h 6858000"/>
              <a:gd name="connsiteX0" fmla="*/ 0 w 7029450"/>
              <a:gd name="connsiteY0" fmla="*/ 1943100 h 6858000"/>
              <a:gd name="connsiteX1" fmla="*/ 7029450 w 7029450"/>
              <a:gd name="connsiteY1" fmla="*/ 0 h 6858000"/>
              <a:gd name="connsiteX2" fmla="*/ 5200650 w 7029450"/>
              <a:gd name="connsiteY2" fmla="*/ 6858000 h 6858000"/>
              <a:gd name="connsiteX3" fmla="*/ 0 w 7029450"/>
              <a:gd name="connsiteY3" fmla="*/ 1943100 h 6858000"/>
              <a:gd name="connsiteX0" fmla="*/ 0 w 7029450"/>
              <a:gd name="connsiteY0" fmla="*/ 1943100 h 6858000"/>
              <a:gd name="connsiteX1" fmla="*/ 7029450 w 7029450"/>
              <a:gd name="connsiteY1" fmla="*/ 0 h 6858000"/>
              <a:gd name="connsiteX2" fmla="*/ 5200650 w 7029450"/>
              <a:gd name="connsiteY2" fmla="*/ 6858000 h 6858000"/>
              <a:gd name="connsiteX3" fmla="*/ 0 w 7029450"/>
              <a:gd name="connsiteY3" fmla="*/ 1943100 h 6858000"/>
              <a:gd name="connsiteX0" fmla="*/ 0 w 7029450"/>
              <a:gd name="connsiteY0" fmla="*/ 1943100 h 6858000"/>
              <a:gd name="connsiteX1" fmla="*/ 7029450 w 7029450"/>
              <a:gd name="connsiteY1" fmla="*/ 0 h 6858000"/>
              <a:gd name="connsiteX2" fmla="*/ 5200650 w 7029450"/>
              <a:gd name="connsiteY2" fmla="*/ 6858000 h 6858000"/>
              <a:gd name="connsiteX3" fmla="*/ 0 w 7029450"/>
              <a:gd name="connsiteY3" fmla="*/ 1943100 h 6858000"/>
              <a:gd name="connsiteX0" fmla="*/ 0 w 7029450"/>
              <a:gd name="connsiteY0" fmla="*/ 1943100 h 6858000"/>
              <a:gd name="connsiteX1" fmla="*/ 7029450 w 7029450"/>
              <a:gd name="connsiteY1" fmla="*/ 0 h 6858000"/>
              <a:gd name="connsiteX2" fmla="*/ 5200650 w 7029450"/>
              <a:gd name="connsiteY2" fmla="*/ 6858000 h 6858000"/>
              <a:gd name="connsiteX3" fmla="*/ 0 w 7029450"/>
              <a:gd name="connsiteY3" fmla="*/ 1943100 h 6858000"/>
              <a:gd name="connsiteX0" fmla="*/ 0 w 7029450"/>
              <a:gd name="connsiteY0" fmla="*/ 1943100 h 6858000"/>
              <a:gd name="connsiteX1" fmla="*/ 7029450 w 7029450"/>
              <a:gd name="connsiteY1" fmla="*/ 0 h 6858000"/>
              <a:gd name="connsiteX2" fmla="*/ 5200650 w 7029450"/>
              <a:gd name="connsiteY2" fmla="*/ 6858000 h 6858000"/>
              <a:gd name="connsiteX3" fmla="*/ 0 w 7029450"/>
              <a:gd name="connsiteY3" fmla="*/ 19431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029450" h="6858000">
                <a:moveTo>
                  <a:pt x="0" y="1943100"/>
                </a:moveTo>
                <a:cubicBezTo>
                  <a:pt x="1606550" y="1257300"/>
                  <a:pt x="4356100" y="342900"/>
                  <a:pt x="7029450" y="0"/>
                </a:cubicBezTo>
                <a:cubicBezTo>
                  <a:pt x="5556250" y="2990850"/>
                  <a:pt x="5245100" y="5657850"/>
                  <a:pt x="5200650" y="6858000"/>
                </a:cubicBezTo>
                <a:cubicBezTo>
                  <a:pt x="2800350" y="3714750"/>
                  <a:pt x="1638300" y="3086100"/>
                  <a:pt x="0" y="1943100"/>
                </a:cubicBezTo>
                <a:close/>
              </a:path>
            </a:pathLst>
          </a:custGeom>
          <a:solidFill>
            <a:srgbClr val="6BC4C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dirty="0">
              <a:solidFill>
                <a:srgbClr val="6BC4CF"/>
              </a:solidFill>
            </a:endParaRPr>
          </a:p>
        </p:txBody>
      </p:sp>
      <p:sp>
        <p:nvSpPr>
          <p:cNvPr id="8" name="Freeform 7">
            <a:extLst>
              <a:ext uri="{FF2B5EF4-FFF2-40B4-BE49-F238E27FC236}">
                <a16:creationId xmlns:a16="http://schemas.microsoft.com/office/drawing/2014/main" id="{157F94CE-89A4-2A32-D6D7-75CF1BA91C64}"/>
              </a:ext>
            </a:extLst>
          </p:cNvPr>
          <p:cNvSpPr>
            <a:spLocks noChangeAspect="1"/>
          </p:cNvSpPr>
          <p:nvPr userDrawn="1"/>
        </p:nvSpPr>
        <p:spPr>
          <a:xfrm rot="20017594">
            <a:off x="-574115" y="3466095"/>
            <a:ext cx="2024851" cy="1975462"/>
          </a:xfrm>
          <a:custGeom>
            <a:avLst/>
            <a:gdLst>
              <a:gd name="connsiteX0" fmla="*/ 0 w 6991350"/>
              <a:gd name="connsiteY0" fmla="*/ 1943100 h 6858000"/>
              <a:gd name="connsiteX1" fmla="*/ 6991350 w 6991350"/>
              <a:gd name="connsiteY1" fmla="*/ 0 h 6858000"/>
              <a:gd name="connsiteX2" fmla="*/ 5200650 w 6991350"/>
              <a:gd name="connsiteY2" fmla="*/ 6858000 h 6858000"/>
              <a:gd name="connsiteX3" fmla="*/ 0 w 6991350"/>
              <a:gd name="connsiteY3" fmla="*/ 1943100 h 6858000"/>
              <a:gd name="connsiteX0" fmla="*/ 0 w 6991350"/>
              <a:gd name="connsiteY0" fmla="*/ 1943100 h 6858000"/>
              <a:gd name="connsiteX1" fmla="*/ 6991350 w 6991350"/>
              <a:gd name="connsiteY1" fmla="*/ 0 h 6858000"/>
              <a:gd name="connsiteX2" fmla="*/ 5200650 w 6991350"/>
              <a:gd name="connsiteY2" fmla="*/ 6858000 h 6858000"/>
              <a:gd name="connsiteX3" fmla="*/ 0 w 6991350"/>
              <a:gd name="connsiteY3" fmla="*/ 1943100 h 6858000"/>
              <a:gd name="connsiteX0" fmla="*/ 0 w 6991350"/>
              <a:gd name="connsiteY0" fmla="*/ 1943100 h 6858000"/>
              <a:gd name="connsiteX1" fmla="*/ 6991350 w 6991350"/>
              <a:gd name="connsiteY1" fmla="*/ 0 h 6858000"/>
              <a:gd name="connsiteX2" fmla="*/ 5200650 w 6991350"/>
              <a:gd name="connsiteY2" fmla="*/ 6858000 h 6858000"/>
              <a:gd name="connsiteX3" fmla="*/ 0 w 6991350"/>
              <a:gd name="connsiteY3" fmla="*/ 1943100 h 6858000"/>
              <a:gd name="connsiteX0" fmla="*/ 0 w 6991350"/>
              <a:gd name="connsiteY0" fmla="*/ 1943100 h 6858000"/>
              <a:gd name="connsiteX1" fmla="*/ 6991350 w 6991350"/>
              <a:gd name="connsiteY1" fmla="*/ 0 h 6858000"/>
              <a:gd name="connsiteX2" fmla="*/ 5200650 w 6991350"/>
              <a:gd name="connsiteY2" fmla="*/ 6858000 h 6858000"/>
              <a:gd name="connsiteX3" fmla="*/ 0 w 6991350"/>
              <a:gd name="connsiteY3" fmla="*/ 1943100 h 6858000"/>
              <a:gd name="connsiteX0" fmla="*/ 0 w 6991350"/>
              <a:gd name="connsiteY0" fmla="*/ 1943100 h 6858000"/>
              <a:gd name="connsiteX1" fmla="*/ 6991350 w 6991350"/>
              <a:gd name="connsiteY1" fmla="*/ 0 h 6858000"/>
              <a:gd name="connsiteX2" fmla="*/ 5200650 w 6991350"/>
              <a:gd name="connsiteY2" fmla="*/ 6858000 h 6858000"/>
              <a:gd name="connsiteX3" fmla="*/ 0 w 6991350"/>
              <a:gd name="connsiteY3" fmla="*/ 1943100 h 6858000"/>
              <a:gd name="connsiteX0" fmla="*/ 0 w 6991350"/>
              <a:gd name="connsiteY0" fmla="*/ 1943100 h 6858000"/>
              <a:gd name="connsiteX1" fmla="*/ 6991350 w 6991350"/>
              <a:gd name="connsiteY1" fmla="*/ 0 h 6858000"/>
              <a:gd name="connsiteX2" fmla="*/ 5200650 w 6991350"/>
              <a:gd name="connsiteY2" fmla="*/ 6858000 h 6858000"/>
              <a:gd name="connsiteX3" fmla="*/ 0 w 6991350"/>
              <a:gd name="connsiteY3" fmla="*/ 1943100 h 6858000"/>
              <a:gd name="connsiteX0" fmla="*/ 0 w 6991350"/>
              <a:gd name="connsiteY0" fmla="*/ 1943100 h 6858000"/>
              <a:gd name="connsiteX1" fmla="*/ 6991350 w 6991350"/>
              <a:gd name="connsiteY1" fmla="*/ 0 h 6858000"/>
              <a:gd name="connsiteX2" fmla="*/ 5200650 w 6991350"/>
              <a:gd name="connsiteY2" fmla="*/ 6858000 h 6858000"/>
              <a:gd name="connsiteX3" fmla="*/ 0 w 6991350"/>
              <a:gd name="connsiteY3" fmla="*/ 1943100 h 6858000"/>
              <a:gd name="connsiteX0" fmla="*/ 0 w 6991350"/>
              <a:gd name="connsiteY0" fmla="*/ 1943100 h 6858000"/>
              <a:gd name="connsiteX1" fmla="*/ 6991350 w 6991350"/>
              <a:gd name="connsiteY1" fmla="*/ 0 h 6858000"/>
              <a:gd name="connsiteX2" fmla="*/ 5200650 w 6991350"/>
              <a:gd name="connsiteY2" fmla="*/ 6858000 h 6858000"/>
              <a:gd name="connsiteX3" fmla="*/ 0 w 6991350"/>
              <a:gd name="connsiteY3" fmla="*/ 1943100 h 6858000"/>
              <a:gd name="connsiteX0" fmla="*/ 0 w 6991350"/>
              <a:gd name="connsiteY0" fmla="*/ 1943100 h 6858000"/>
              <a:gd name="connsiteX1" fmla="*/ 6991350 w 6991350"/>
              <a:gd name="connsiteY1" fmla="*/ 0 h 6858000"/>
              <a:gd name="connsiteX2" fmla="*/ 5200650 w 6991350"/>
              <a:gd name="connsiteY2" fmla="*/ 6858000 h 6858000"/>
              <a:gd name="connsiteX3" fmla="*/ 0 w 6991350"/>
              <a:gd name="connsiteY3" fmla="*/ 1943100 h 6858000"/>
              <a:gd name="connsiteX0" fmla="*/ 0 w 6991350"/>
              <a:gd name="connsiteY0" fmla="*/ 1943100 h 6858000"/>
              <a:gd name="connsiteX1" fmla="*/ 6991350 w 6991350"/>
              <a:gd name="connsiteY1" fmla="*/ 0 h 6858000"/>
              <a:gd name="connsiteX2" fmla="*/ 5200650 w 6991350"/>
              <a:gd name="connsiteY2" fmla="*/ 6858000 h 6858000"/>
              <a:gd name="connsiteX3" fmla="*/ 0 w 6991350"/>
              <a:gd name="connsiteY3" fmla="*/ 1943100 h 6858000"/>
              <a:gd name="connsiteX0" fmla="*/ 0 w 6991350"/>
              <a:gd name="connsiteY0" fmla="*/ 1943100 h 6858000"/>
              <a:gd name="connsiteX1" fmla="*/ 6991350 w 6991350"/>
              <a:gd name="connsiteY1" fmla="*/ 0 h 6858000"/>
              <a:gd name="connsiteX2" fmla="*/ 5200650 w 6991350"/>
              <a:gd name="connsiteY2" fmla="*/ 6858000 h 6858000"/>
              <a:gd name="connsiteX3" fmla="*/ 0 w 6991350"/>
              <a:gd name="connsiteY3" fmla="*/ 1943100 h 6858000"/>
              <a:gd name="connsiteX0" fmla="*/ 0 w 6991350"/>
              <a:gd name="connsiteY0" fmla="*/ 1943100 h 6858000"/>
              <a:gd name="connsiteX1" fmla="*/ 6991350 w 6991350"/>
              <a:gd name="connsiteY1" fmla="*/ 0 h 6858000"/>
              <a:gd name="connsiteX2" fmla="*/ 5200650 w 6991350"/>
              <a:gd name="connsiteY2" fmla="*/ 6858000 h 6858000"/>
              <a:gd name="connsiteX3" fmla="*/ 0 w 6991350"/>
              <a:gd name="connsiteY3" fmla="*/ 1943100 h 6858000"/>
              <a:gd name="connsiteX0" fmla="*/ 0 w 6991350"/>
              <a:gd name="connsiteY0" fmla="*/ 1943100 h 6858000"/>
              <a:gd name="connsiteX1" fmla="*/ 6991350 w 6991350"/>
              <a:gd name="connsiteY1" fmla="*/ 0 h 6858000"/>
              <a:gd name="connsiteX2" fmla="*/ 5200650 w 6991350"/>
              <a:gd name="connsiteY2" fmla="*/ 6858000 h 6858000"/>
              <a:gd name="connsiteX3" fmla="*/ 0 w 6991350"/>
              <a:gd name="connsiteY3" fmla="*/ 1943100 h 6858000"/>
              <a:gd name="connsiteX0" fmla="*/ 0 w 6991350"/>
              <a:gd name="connsiteY0" fmla="*/ 1943100 h 6858000"/>
              <a:gd name="connsiteX1" fmla="*/ 6991350 w 6991350"/>
              <a:gd name="connsiteY1" fmla="*/ 0 h 6858000"/>
              <a:gd name="connsiteX2" fmla="*/ 5200650 w 6991350"/>
              <a:gd name="connsiteY2" fmla="*/ 6858000 h 6858000"/>
              <a:gd name="connsiteX3" fmla="*/ 0 w 6991350"/>
              <a:gd name="connsiteY3" fmla="*/ 1943100 h 6858000"/>
              <a:gd name="connsiteX0" fmla="*/ 0 w 6991350"/>
              <a:gd name="connsiteY0" fmla="*/ 1943100 h 6858000"/>
              <a:gd name="connsiteX1" fmla="*/ 6991350 w 6991350"/>
              <a:gd name="connsiteY1" fmla="*/ 0 h 6858000"/>
              <a:gd name="connsiteX2" fmla="*/ 5200650 w 6991350"/>
              <a:gd name="connsiteY2" fmla="*/ 6858000 h 6858000"/>
              <a:gd name="connsiteX3" fmla="*/ 0 w 6991350"/>
              <a:gd name="connsiteY3" fmla="*/ 1943100 h 6858000"/>
              <a:gd name="connsiteX0" fmla="*/ 0 w 6991350"/>
              <a:gd name="connsiteY0" fmla="*/ 1943100 h 6858000"/>
              <a:gd name="connsiteX1" fmla="*/ 6991350 w 6991350"/>
              <a:gd name="connsiteY1" fmla="*/ 0 h 6858000"/>
              <a:gd name="connsiteX2" fmla="*/ 5200650 w 6991350"/>
              <a:gd name="connsiteY2" fmla="*/ 6858000 h 6858000"/>
              <a:gd name="connsiteX3" fmla="*/ 0 w 6991350"/>
              <a:gd name="connsiteY3" fmla="*/ 1943100 h 6858000"/>
              <a:gd name="connsiteX0" fmla="*/ 0 w 6991350"/>
              <a:gd name="connsiteY0" fmla="*/ 1943100 h 6858000"/>
              <a:gd name="connsiteX1" fmla="*/ 6991350 w 6991350"/>
              <a:gd name="connsiteY1" fmla="*/ 0 h 6858000"/>
              <a:gd name="connsiteX2" fmla="*/ 5200650 w 6991350"/>
              <a:gd name="connsiteY2" fmla="*/ 6858000 h 6858000"/>
              <a:gd name="connsiteX3" fmla="*/ 0 w 6991350"/>
              <a:gd name="connsiteY3" fmla="*/ 1943100 h 6858000"/>
              <a:gd name="connsiteX0" fmla="*/ 0 w 6991350"/>
              <a:gd name="connsiteY0" fmla="*/ 1943100 h 6858000"/>
              <a:gd name="connsiteX1" fmla="*/ 6991350 w 6991350"/>
              <a:gd name="connsiteY1" fmla="*/ 0 h 6858000"/>
              <a:gd name="connsiteX2" fmla="*/ 5200650 w 6991350"/>
              <a:gd name="connsiteY2" fmla="*/ 6858000 h 6858000"/>
              <a:gd name="connsiteX3" fmla="*/ 0 w 6991350"/>
              <a:gd name="connsiteY3" fmla="*/ 1943100 h 6858000"/>
              <a:gd name="connsiteX0" fmla="*/ 0 w 6991350"/>
              <a:gd name="connsiteY0" fmla="*/ 1943100 h 6858000"/>
              <a:gd name="connsiteX1" fmla="*/ 6991350 w 6991350"/>
              <a:gd name="connsiteY1" fmla="*/ 0 h 6858000"/>
              <a:gd name="connsiteX2" fmla="*/ 5200650 w 6991350"/>
              <a:gd name="connsiteY2" fmla="*/ 6858000 h 6858000"/>
              <a:gd name="connsiteX3" fmla="*/ 0 w 6991350"/>
              <a:gd name="connsiteY3" fmla="*/ 1943100 h 6858000"/>
              <a:gd name="connsiteX0" fmla="*/ 0 w 6991350"/>
              <a:gd name="connsiteY0" fmla="*/ 1943100 h 6858000"/>
              <a:gd name="connsiteX1" fmla="*/ 6991350 w 6991350"/>
              <a:gd name="connsiteY1" fmla="*/ 0 h 6858000"/>
              <a:gd name="connsiteX2" fmla="*/ 5200650 w 6991350"/>
              <a:gd name="connsiteY2" fmla="*/ 6858000 h 6858000"/>
              <a:gd name="connsiteX3" fmla="*/ 0 w 6991350"/>
              <a:gd name="connsiteY3" fmla="*/ 1943100 h 6858000"/>
              <a:gd name="connsiteX0" fmla="*/ 0 w 6991350"/>
              <a:gd name="connsiteY0" fmla="*/ 1943100 h 6858000"/>
              <a:gd name="connsiteX1" fmla="*/ 6991350 w 6991350"/>
              <a:gd name="connsiteY1" fmla="*/ 0 h 6858000"/>
              <a:gd name="connsiteX2" fmla="*/ 5200650 w 6991350"/>
              <a:gd name="connsiteY2" fmla="*/ 6858000 h 6858000"/>
              <a:gd name="connsiteX3" fmla="*/ 0 w 6991350"/>
              <a:gd name="connsiteY3" fmla="*/ 1943100 h 6858000"/>
              <a:gd name="connsiteX0" fmla="*/ 0 w 6991350"/>
              <a:gd name="connsiteY0" fmla="*/ 1943100 h 6858000"/>
              <a:gd name="connsiteX1" fmla="*/ 6991350 w 6991350"/>
              <a:gd name="connsiteY1" fmla="*/ 0 h 6858000"/>
              <a:gd name="connsiteX2" fmla="*/ 5200650 w 6991350"/>
              <a:gd name="connsiteY2" fmla="*/ 6858000 h 6858000"/>
              <a:gd name="connsiteX3" fmla="*/ 0 w 6991350"/>
              <a:gd name="connsiteY3" fmla="*/ 1943100 h 6858000"/>
              <a:gd name="connsiteX0" fmla="*/ 0 w 6991350"/>
              <a:gd name="connsiteY0" fmla="*/ 1943100 h 6858000"/>
              <a:gd name="connsiteX1" fmla="*/ 6991350 w 6991350"/>
              <a:gd name="connsiteY1" fmla="*/ 0 h 6858000"/>
              <a:gd name="connsiteX2" fmla="*/ 5200650 w 6991350"/>
              <a:gd name="connsiteY2" fmla="*/ 6858000 h 6858000"/>
              <a:gd name="connsiteX3" fmla="*/ 0 w 6991350"/>
              <a:gd name="connsiteY3" fmla="*/ 1943100 h 6858000"/>
              <a:gd name="connsiteX0" fmla="*/ 0 w 6991350"/>
              <a:gd name="connsiteY0" fmla="*/ 1943100 h 6858000"/>
              <a:gd name="connsiteX1" fmla="*/ 6991350 w 6991350"/>
              <a:gd name="connsiteY1" fmla="*/ 0 h 6858000"/>
              <a:gd name="connsiteX2" fmla="*/ 5200650 w 6991350"/>
              <a:gd name="connsiteY2" fmla="*/ 6858000 h 6858000"/>
              <a:gd name="connsiteX3" fmla="*/ 0 w 6991350"/>
              <a:gd name="connsiteY3" fmla="*/ 1943100 h 6858000"/>
              <a:gd name="connsiteX0" fmla="*/ 0 w 6991350"/>
              <a:gd name="connsiteY0" fmla="*/ 1943100 h 6858000"/>
              <a:gd name="connsiteX1" fmla="*/ 6991350 w 6991350"/>
              <a:gd name="connsiteY1" fmla="*/ 0 h 6858000"/>
              <a:gd name="connsiteX2" fmla="*/ 5200650 w 6991350"/>
              <a:gd name="connsiteY2" fmla="*/ 6858000 h 6858000"/>
              <a:gd name="connsiteX3" fmla="*/ 0 w 6991350"/>
              <a:gd name="connsiteY3" fmla="*/ 1943100 h 6858000"/>
              <a:gd name="connsiteX0" fmla="*/ 0 w 6991350"/>
              <a:gd name="connsiteY0" fmla="*/ 1943100 h 6858000"/>
              <a:gd name="connsiteX1" fmla="*/ 6991350 w 6991350"/>
              <a:gd name="connsiteY1" fmla="*/ 0 h 6858000"/>
              <a:gd name="connsiteX2" fmla="*/ 5200650 w 6991350"/>
              <a:gd name="connsiteY2" fmla="*/ 6858000 h 6858000"/>
              <a:gd name="connsiteX3" fmla="*/ 0 w 6991350"/>
              <a:gd name="connsiteY3" fmla="*/ 1943100 h 6858000"/>
              <a:gd name="connsiteX0" fmla="*/ 0 w 6991350"/>
              <a:gd name="connsiteY0" fmla="*/ 1943100 h 6858000"/>
              <a:gd name="connsiteX1" fmla="*/ 6991350 w 6991350"/>
              <a:gd name="connsiteY1" fmla="*/ 0 h 6858000"/>
              <a:gd name="connsiteX2" fmla="*/ 5200650 w 6991350"/>
              <a:gd name="connsiteY2" fmla="*/ 6858000 h 6858000"/>
              <a:gd name="connsiteX3" fmla="*/ 0 w 6991350"/>
              <a:gd name="connsiteY3" fmla="*/ 1943100 h 6858000"/>
              <a:gd name="connsiteX0" fmla="*/ 0 w 7029450"/>
              <a:gd name="connsiteY0" fmla="*/ 1943100 h 6858000"/>
              <a:gd name="connsiteX1" fmla="*/ 7029450 w 7029450"/>
              <a:gd name="connsiteY1" fmla="*/ 0 h 6858000"/>
              <a:gd name="connsiteX2" fmla="*/ 5200650 w 7029450"/>
              <a:gd name="connsiteY2" fmla="*/ 6858000 h 6858000"/>
              <a:gd name="connsiteX3" fmla="*/ 0 w 7029450"/>
              <a:gd name="connsiteY3" fmla="*/ 1943100 h 6858000"/>
              <a:gd name="connsiteX0" fmla="*/ 0 w 7029450"/>
              <a:gd name="connsiteY0" fmla="*/ 1943100 h 6858000"/>
              <a:gd name="connsiteX1" fmla="*/ 7029450 w 7029450"/>
              <a:gd name="connsiteY1" fmla="*/ 0 h 6858000"/>
              <a:gd name="connsiteX2" fmla="*/ 5200650 w 7029450"/>
              <a:gd name="connsiteY2" fmla="*/ 6858000 h 6858000"/>
              <a:gd name="connsiteX3" fmla="*/ 0 w 7029450"/>
              <a:gd name="connsiteY3" fmla="*/ 1943100 h 6858000"/>
              <a:gd name="connsiteX0" fmla="*/ 0 w 7029450"/>
              <a:gd name="connsiteY0" fmla="*/ 1943100 h 6858000"/>
              <a:gd name="connsiteX1" fmla="*/ 7029450 w 7029450"/>
              <a:gd name="connsiteY1" fmla="*/ 0 h 6858000"/>
              <a:gd name="connsiteX2" fmla="*/ 5200650 w 7029450"/>
              <a:gd name="connsiteY2" fmla="*/ 6858000 h 6858000"/>
              <a:gd name="connsiteX3" fmla="*/ 0 w 7029450"/>
              <a:gd name="connsiteY3" fmla="*/ 1943100 h 6858000"/>
              <a:gd name="connsiteX0" fmla="*/ 0 w 7029450"/>
              <a:gd name="connsiteY0" fmla="*/ 1943100 h 6858000"/>
              <a:gd name="connsiteX1" fmla="*/ 7029450 w 7029450"/>
              <a:gd name="connsiteY1" fmla="*/ 0 h 6858000"/>
              <a:gd name="connsiteX2" fmla="*/ 5200650 w 7029450"/>
              <a:gd name="connsiteY2" fmla="*/ 6858000 h 6858000"/>
              <a:gd name="connsiteX3" fmla="*/ 0 w 7029450"/>
              <a:gd name="connsiteY3" fmla="*/ 1943100 h 6858000"/>
              <a:gd name="connsiteX0" fmla="*/ 0 w 7029450"/>
              <a:gd name="connsiteY0" fmla="*/ 1943100 h 6858000"/>
              <a:gd name="connsiteX1" fmla="*/ 7029450 w 7029450"/>
              <a:gd name="connsiteY1" fmla="*/ 0 h 6858000"/>
              <a:gd name="connsiteX2" fmla="*/ 5200650 w 7029450"/>
              <a:gd name="connsiteY2" fmla="*/ 6858000 h 6858000"/>
              <a:gd name="connsiteX3" fmla="*/ 0 w 7029450"/>
              <a:gd name="connsiteY3" fmla="*/ 1943100 h 6858000"/>
              <a:gd name="connsiteX0" fmla="*/ 0 w 7029450"/>
              <a:gd name="connsiteY0" fmla="*/ 1943100 h 6858000"/>
              <a:gd name="connsiteX1" fmla="*/ 7029450 w 7029450"/>
              <a:gd name="connsiteY1" fmla="*/ 0 h 6858000"/>
              <a:gd name="connsiteX2" fmla="*/ 5200650 w 7029450"/>
              <a:gd name="connsiteY2" fmla="*/ 6858000 h 6858000"/>
              <a:gd name="connsiteX3" fmla="*/ 0 w 7029450"/>
              <a:gd name="connsiteY3" fmla="*/ 1943100 h 6858000"/>
              <a:gd name="connsiteX0" fmla="*/ 0 w 7029450"/>
              <a:gd name="connsiteY0" fmla="*/ 1943100 h 6858000"/>
              <a:gd name="connsiteX1" fmla="*/ 7029450 w 7029450"/>
              <a:gd name="connsiteY1" fmla="*/ 0 h 6858000"/>
              <a:gd name="connsiteX2" fmla="*/ 5200650 w 7029450"/>
              <a:gd name="connsiteY2" fmla="*/ 6858000 h 6858000"/>
              <a:gd name="connsiteX3" fmla="*/ 0 w 7029450"/>
              <a:gd name="connsiteY3" fmla="*/ 1943100 h 6858000"/>
              <a:gd name="connsiteX0" fmla="*/ 0 w 7029450"/>
              <a:gd name="connsiteY0" fmla="*/ 1943100 h 6858000"/>
              <a:gd name="connsiteX1" fmla="*/ 7029450 w 7029450"/>
              <a:gd name="connsiteY1" fmla="*/ 0 h 6858000"/>
              <a:gd name="connsiteX2" fmla="*/ 5200650 w 7029450"/>
              <a:gd name="connsiteY2" fmla="*/ 6858000 h 6858000"/>
              <a:gd name="connsiteX3" fmla="*/ 0 w 7029450"/>
              <a:gd name="connsiteY3" fmla="*/ 1943100 h 6858000"/>
              <a:gd name="connsiteX0" fmla="*/ 0 w 7029450"/>
              <a:gd name="connsiteY0" fmla="*/ 1943100 h 6858000"/>
              <a:gd name="connsiteX1" fmla="*/ 7029450 w 7029450"/>
              <a:gd name="connsiteY1" fmla="*/ 0 h 6858000"/>
              <a:gd name="connsiteX2" fmla="*/ 5200650 w 7029450"/>
              <a:gd name="connsiteY2" fmla="*/ 6858000 h 6858000"/>
              <a:gd name="connsiteX3" fmla="*/ 0 w 7029450"/>
              <a:gd name="connsiteY3" fmla="*/ 19431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029450" h="6858000">
                <a:moveTo>
                  <a:pt x="0" y="1943100"/>
                </a:moveTo>
                <a:cubicBezTo>
                  <a:pt x="1606550" y="1257300"/>
                  <a:pt x="4356100" y="342900"/>
                  <a:pt x="7029450" y="0"/>
                </a:cubicBezTo>
                <a:cubicBezTo>
                  <a:pt x="5556250" y="2990850"/>
                  <a:pt x="5245100" y="5657850"/>
                  <a:pt x="5200650" y="6858000"/>
                </a:cubicBezTo>
                <a:cubicBezTo>
                  <a:pt x="2800350" y="3714750"/>
                  <a:pt x="1638300" y="3086100"/>
                  <a:pt x="0" y="1943100"/>
                </a:cubicBezTo>
                <a:close/>
              </a:path>
            </a:pathLst>
          </a:custGeom>
          <a:solidFill>
            <a:srgbClr val="FDC51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dirty="0">
              <a:solidFill>
                <a:srgbClr val="6BC4CF"/>
              </a:solidFill>
            </a:endParaRPr>
          </a:p>
        </p:txBody>
      </p:sp>
      <p:sp>
        <p:nvSpPr>
          <p:cNvPr id="9" name="Freeform 8">
            <a:extLst>
              <a:ext uri="{FF2B5EF4-FFF2-40B4-BE49-F238E27FC236}">
                <a16:creationId xmlns:a16="http://schemas.microsoft.com/office/drawing/2014/main" id="{344A45B4-9494-33A8-4452-1E2463B406BF}"/>
              </a:ext>
            </a:extLst>
          </p:cNvPr>
          <p:cNvSpPr>
            <a:spLocks noChangeAspect="1"/>
          </p:cNvSpPr>
          <p:nvPr userDrawn="1"/>
        </p:nvSpPr>
        <p:spPr>
          <a:xfrm rot="15894332">
            <a:off x="1464161" y="3616689"/>
            <a:ext cx="1000130" cy="975736"/>
          </a:xfrm>
          <a:custGeom>
            <a:avLst/>
            <a:gdLst>
              <a:gd name="connsiteX0" fmla="*/ 0 w 6991350"/>
              <a:gd name="connsiteY0" fmla="*/ 1943100 h 6858000"/>
              <a:gd name="connsiteX1" fmla="*/ 6991350 w 6991350"/>
              <a:gd name="connsiteY1" fmla="*/ 0 h 6858000"/>
              <a:gd name="connsiteX2" fmla="*/ 5200650 w 6991350"/>
              <a:gd name="connsiteY2" fmla="*/ 6858000 h 6858000"/>
              <a:gd name="connsiteX3" fmla="*/ 0 w 6991350"/>
              <a:gd name="connsiteY3" fmla="*/ 1943100 h 6858000"/>
              <a:gd name="connsiteX0" fmla="*/ 0 w 6991350"/>
              <a:gd name="connsiteY0" fmla="*/ 1943100 h 6858000"/>
              <a:gd name="connsiteX1" fmla="*/ 6991350 w 6991350"/>
              <a:gd name="connsiteY1" fmla="*/ 0 h 6858000"/>
              <a:gd name="connsiteX2" fmla="*/ 5200650 w 6991350"/>
              <a:gd name="connsiteY2" fmla="*/ 6858000 h 6858000"/>
              <a:gd name="connsiteX3" fmla="*/ 0 w 6991350"/>
              <a:gd name="connsiteY3" fmla="*/ 1943100 h 6858000"/>
              <a:gd name="connsiteX0" fmla="*/ 0 w 6991350"/>
              <a:gd name="connsiteY0" fmla="*/ 1943100 h 6858000"/>
              <a:gd name="connsiteX1" fmla="*/ 6991350 w 6991350"/>
              <a:gd name="connsiteY1" fmla="*/ 0 h 6858000"/>
              <a:gd name="connsiteX2" fmla="*/ 5200650 w 6991350"/>
              <a:gd name="connsiteY2" fmla="*/ 6858000 h 6858000"/>
              <a:gd name="connsiteX3" fmla="*/ 0 w 6991350"/>
              <a:gd name="connsiteY3" fmla="*/ 1943100 h 6858000"/>
              <a:gd name="connsiteX0" fmla="*/ 0 w 6991350"/>
              <a:gd name="connsiteY0" fmla="*/ 1943100 h 6858000"/>
              <a:gd name="connsiteX1" fmla="*/ 6991350 w 6991350"/>
              <a:gd name="connsiteY1" fmla="*/ 0 h 6858000"/>
              <a:gd name="connsiteX2" fmla="*/ 5200650 w 6991350"/>
              <a:gd name="connsiteY2" fmla="*/ 6858000 h 6858000"/>
              <a:gd name="connsiteX3" fmla="*/ 0 w 6991350"/>
              <a:gd name="connsiteY3" fmla="*/ 1943100 h 6858000"/>
              <a:gd name="connsiteX0" fmla="*/ 0 w 6991350"/>
              <a:gd name="connsiteY0" fmla="*/ 1943100 h 6858000"/>
              <a:gd name="connsiteX1" fmla="*/ 6991350 w 6991350"/>
              <a:gd name="connsiteY1" fmla="*/ 0 h 6858000"/>
              <a:gd name="connsiteX2" fmla="*/ 5200650 w 6991350"/>
              <a:gd name="connsiteY2" fmla="*/ 6858000 h 6858000"/>
              <a:gd name="connsiteX3" fmla="*/ 0 w 6991350"/>
              <a:gd name="connsiteY3" fmla="*/ 1943100 h 6858000"/>
              <a:gd name="connsiteX0" fmla="*/ 0 w 6991350"/>
              <a:gd name="connsiteY0" fmla="*/ 1943100 h 6858000"/>
              <a:gd name="connsiteX1" fmla="*/ 6991350 w 6991350"/>
              <a:gd name="connsiteY1" fmla="*/ 0 h 6858000"/>
              <a:gd name="connsiteX2" fmla="*/ 5200650 w 6991350"/>
              <a:gd name="connsiteY2" fmla="*/ 6858000 h 6858000"/>
              <a:gd name="connsiteX3" fmla="*/ 0 w 6991350"/>
              <a:gd name="connsiteY3" fmla="*/ 1943100 h 6858000"/>
              <a:gd name="connsiteX0" fmla="*/ 0 w 6991350"/>
              <a:gd name="connsiteY0" fmla="*/ 1943100 h 6858000"/>
              <a:gd name="connsiteX1" fmla="*/ 6991350 w 6991350"/>
              <a:gd name="connsiteY1" fmla="*/ 0 h 6858000"/>
              <a:gd name="connsiteX2" fmla="*/ 5200650 w 6991350"/>
              <a:gd name="connsiteY2" fmla="*/ 6858000 h 6858000"/>
              <a:gd name="connsiteX3" fmla="*/ 0 w 6991350"/>
              <a:gd name="connsiteY3" fmla="*/ 1943100 h 6858000"/>
              <a:gd name="connsiteX0" fmla="*/ 0 w 6991350"/>
              <a:gd name="connsiteY0" fmla="*/ 1943100 h 6858000"/>
              <a:gd name="connsiteX1" fmla="*/ 6991350 w 6991350"/>
              <a:gd name="connsiteY1" fmla="*/ 0 h 6858000"/>
              <a:gd name="connsiteX2" fmla="*/ 5200650 w 6991350"/>
              <a:gd name="connsiteY2" fmla="*/ 6858000 h 6858000"/>
              <a:gd name="connsiteX3" fmla="*/ 0 w 6991350"/>
              <a:gd name="connsiteY3" fmla="*/ 1943100 h 6858000"/>
              <a:gd name="connsiteX0" fmla="*/ 0 w 6991350"/>
              <a:gd name="connsiteY0" fmla="*/ 1943100 h 6858000"/>
              <a:gd name="connsiteX1" fmla="*/ 6991350 w 6991350"/>
              <a:gd name="connsiteY1" fmla="*/ 0 h 6858000"/>
              <a:gd name="connsiteX2" fmla="*/ 5200650 w 6991350"/>
              <a:gd name="connsiteY2" fmla="*/ 6858000 h 6858000"/>
              <a:gd name="connsiteX3" fmla="*/ 0 w 6991350"/>
              <a:gd name="connsiteY3" fmla="*/ 1943100 h 6858000"/>
              <a:gd name="connsiteX0" fmla="*/ 0 w 6991350"/>
              <a:gd name="connsiteY0" fmla="*/ 1943100 h 6858000"/>
              <a:gd name="connsiteX1" fmla="*/ 6991350 w 6991350"/>
              <a:gd name="connsiteY1" fmla="*/ 0 h 6858000"/>
              <a:gd name="connsiteX2" fmla="*/ 5200650 w 6991350"/>
              <a:gd name="connsiteY2" fmla="*/ 6858000 h 6858000"/>
              <a:gd name="connsiteX3" fmla="*/ 0 w 6991350"/>
              <a:gd name="connsiteY3" fmla="*/ 1943100 h 6858000"/>
              <a:gd name="connsiteX0" fmla="*/ 0 w 6991350"/>
              <a:gd name="connsiteY0" fmla="*/ 1943100 h 6858000"/>
              <a:gd name="connsiteX1" fmla="*/ 6991350 w 6991350"/>
              <a:gd name="connsiteY1" fmla="*/ 0 h 6858000"/>
              <a:gd name="connsiteX2" fmla="*/ 5200650 w 6991350"/>
              <a:gd name="connsiteY2" fmla="*/ 6858000 h 6858000"/>
              <a:gd name="connsiteX3" fmla="*/ 0 w 6991350"/>
              <a:gd name="connsiteY3" fmla="*/ 1943100 h 6858000"/>
              <a:gd name="connsiteX0" fmla="*/ 0 w 6991350"/>
              <a:gd name="connsiteY0" fmla="*/ 1943100 h 6858000"/>
              <a:gd name="connsiteX1" fmla="*/ 6991350 w 6991350"/>
              <a:gd name="connsiteY1" fmla="*/ 0 h 6858000"/>
              <a:gd name="connsiteX2" fmla="*/ 5200650 w 6991350"/>
              <a:gd name="connsiteY2" fmla="*/ 6858000 h 6858000"/>
              <a:gd name="connsiteX3" fmla="*/ 0 w 6991350"/>
              <a:gd name="connsiteY3" fmla="*/ 1943100 h 6858000"/>
              <a:gd name="connsiteX0" fmla="*/ 0 w 6991350"/>
              <a:gd name="connsiteY0" fmla="*/ 1943100 h 6858000"/>
              <a:gd name="connsiteX1" fmla="*/ 6991350 w 6991350"/>
              <a:gd name="connsiteY1" fmla="*/ 0 h 6858000"/>
              <a:gd name="connsiteX2" fmla="*/ 5200650 w 6991350"/>
              <a:gd name="connsiteY2" fmla="*/ 6858000 h 6858000"/>
              <a:gd name="connsiteX3" fmla="*/ 0 w 6991350"/>
              <a:gd name="connsiteY3" fmla="*/ 1943100 h 6858000"/>
              <a:gd name="connsiteX0" fmla="*/ 0 w 6991350"/>
              <a:gd name="connsiteY0" fmla="*/ 1943100 h 6858000"/>
              <a:gd name="connsiteX1" fmla="*/ 6991350 w 6991350"/>
              <a:gd name="connsiteY1" fmla="*/ 0 h 6858000"/>
              <a:gd name="connsiteX2" fmla="*/ 5200650 w 6991350"/>
              <a:gd name="connsiteY2" fmla="*/ 6858000 h 6858000"/>
              <a:gd name="connsiteX3" fmla="*/ 0 w 6991350"/>
              <a:gd name="connsiteY3" fmla="*/ 1943100 h 6858000"/>
              <a:gd name="connsiteX0" fmla="*/ 0 w 6991350"/>
              <a:gd name="connsiteY0" fmla="*/ 1943100 h 6858000"/>
              <a:gd name="connsiteX1" fmla="*/ 6991350 w 6991350"/>
              <a:gd name="connsiteY1" fmla="*/ 0 h 6858000"/>
              <a:gd name="connsiteX2" fmla="*/ 5200650 w 6991350"/>
              <a:gd name="connsiteY2" fmla="*/ 6858000 h 6858000"/>
              <a:gd name="connsiteX3" fmla="*/ 0 w 6991350"/>
              <a:gd name="connsiteY3" fmla="*/ 1943100 h 6858000"/>
              <a:gd name="connsiteX0" fmla="*/ 0 w 6991350"/>
              <a:gd name="connsiteY0" fmla="*/ 1943100 h 6858000"/>
              <a:gd name="connsiteX1" fmla="*/ 6991350 w 6991350"/>
              <a:gd name="connsiteY1" fmla="*/ 0 h 6858000"/>
              <a:gd name="connsiteX2" fmla="*/ 5200650 w 6991350"/>
              <a:gd name="connsiteY2" fmla="*/ 6858000 h 6858000"/>
              <a:gd name="connsiteX3" fmla="*/ 0 w 6991350"/>
              <a:gd name="connsiteY3" fmla="*/ 1943100 h 6858000"/>
              <a:gd name="connsiteX0" fmla="*/ 0 w 6991350"/>
              <a:gd name="connsiteY0" fmla="*/ 1943100 h 6858000"/>
              <a:gd name="connsiteX1" fmla="*/ 6991350 w 6991350"/>
              <a:gd name="connsiteY1" fmla="*/ 0 h 6858000"/>
              <a:gd name="connsiteX2" fmla="*/ 5200650 w 6991350"/>
              <a:gd name="connsiteY2" fmla="*/ 6858000 h 6858000"/>
              <a:gd name="connsiteX3" fmla="*/ 0 w 6991350"/>
              <a:gd name="connsiteY3" fmla="*/ 1943100 h 6858000"/>
              <a:gd name="connsiteX0" fmla="*/ 0 w 6991350"/>
              <a:gd name="connsiteY0" fmla="*/ 1943100 h 6858000"/>
              <a:gd name="connsiteX1" fmla="*/ 6991350 w 6991350"/>
              <a:gd name="connsiteY1" fmla="*/ 0 h 6858000"/>
              <a:gd name="connsiteX2" fmla="*/ 5200650 w 6991350"/>
              <a:gd name="connsiteY2" fmla="*/ 6858000 h 6858000"/>
              <a:gd name="connsiteX3" fmla="*/ 0 w 6991350"/>
              <a:gd name="connsiteY3" fmla="*/ 1943100 h 6858000"/>
              <a:gd name="connsiteX0" fmla="*/ 0 w 6991350"/>
              <a:gd name="connsiteY0" fmla="*/ 1943100 h 6858000"/>
              <a:gd name="connsiteX1" fmla="*/ 6991350 w 6991350"/>
              <a:gd name="connsiteY1" fmla="*/ 0 h 6858000"/>
              <a:gd name="connsiteX2" fmla="*/ 5200650 w 6991350"/>
              <a:gd name="connsiteY2" fmla="*/ 6858000 h 6858000"/>
              <a:gd name="connsiteX3" fmla="*/ 0 w 6991350"/>
              <a:gd name="connsiteY3" fmla="*/ 1943100 h 6858000"/>
              <a:gd name="connsiteX0" fmla="*/ 0 w 6991350"/>
              <a:gd name="connsiteY0" fmla="*/ 1943100 h 6858000"/>
              <a:gd name="connsiteX1" fmla="*/ 6991350 w 6991350"/>
              <a:gd name="connsiteY1" fmla="*/ 0 h 6858000"/>
              <a:gd name="connsiteX2" fmla="*/ 5200650 w 6991350"/>
              <a:gd name="connsiteY2" fmla="*/ 6858000 h 6858000"/>
              <a:gd name="connsiteX3" fmla="*/ 0 w 6991350"/>
              <a:gd name="connsiteY3" fmla="*/ 1943100 h 6858000"/>
              <a:gd name="connsiteX0" fmla="*/ 0 w 6991350"/>
              <a:gd name="connsiteY0" fmla="*/ 1943100 h 6858000"/>
              <a:gd name="connsiteX1" fmla="*/ 6991350 w 6991350"/>
              <a:gd name="connsiteY1" fmla="*/ 0 h 6858000"/>
              <a:gd name="connsiteX2" fmla="*/ 5200650 w 6991350"/>
              <a:gd name="connsiteY2" fmla="*/ 6858000 h 6858000"/>
              <a:gd name="connsiteX3" fmla="*/ 0 w 6991350"/>
              <a:gd name="connsiteY3" fmla="*/ 1943100 h 6858000"/>
              <a:gd name="connsiteX0" fmla="*/ 0 w 6991350"/>
              <a:gd name="connsiteY0" fmla="*/ 1943100 h 6858000"/>
              <a:gd name="connsiteX1" fmla="*/ 6991350 w 6991350"/>
              <a:gd name="connsiteY1" fmla="*/ 0 h 6858000"/>
              <a:gd name="connsiteX2" fmla="*/ 5200650 w 6991350"/>
              <a:gd name="connsiteY2" fmla="*/ 6858000 h 6858000"/>
              <a:gd name="connsiteX3" fmla="*/ 0 w 6991350"/>
              <a:gd name="connsiteY3" fmla="*/ 1943100 h 6858000"/>
              <a:gd name="connsiteX0" fmla="*/ 0 w 6991350"/>
              <a:gd name="connsiteY0" fmla="*/ 1943100 h 6858000"/>
              <a:gd name="connsiteX1" fmla="*/ 6991350 w 6991350"/>
              <a:gd name="connsiteY1" fmla="*/ 0 h 6858000"/>
              <a:gd name="connsiteX2" fmla="*/ 5200650 w 6991350"/>
              <a:gd name="connsiteY2" fmla="*/ 6858000 h 6858000"/>
              <a:gd name="connsiteX3" fmla="*/ 0 w 6991350"/>
              <a:gd name="connsiteY3" fmla="*/ 1943100 h 6858000"/>
              <a:gd name="connsiteX0" fmla="*/ 0 w 6991350"/>
              <a:gd name="connsiteY0" fmla="*/ 1943100 h 6858000"/>
              <a:gd name="connsiteX1" fmla="*/ 6991350 w 6991350"/>
              <a:gd name="connsiteY1" fmla="*/ 0 h 6858000"/>
              <a:gd name="connsiteX2" fmla="*/ 5200650 w 6991350"/>
              <a:gd name="connsiteY2" fmla="*/ 6858000 h 6858000"/>
              <a:gd name="connsiteX3" fmla="*/ 0 w 6991350"/>
              <a:gd name="connsiteY3" fmla="*/ 1943100 h 6858000"/>
              <a:gd name="connsiteX0" fmla="*/ 0 w 6991350"/>
              <a:gd name="connsiteY0" fmla="*/ 1943100 h 6858000"/>
              <a:gd name="connsiteX1" fmla="*/ 6991350 w 6991350"/>
              <a:gd name="connsiteY1" fmla="*/ 0 h 6858000"/>
              <a:gd name="connsiteX2" fmla="*/ 5200650 w 6991350"/>
              <a:gd name="connsiteY2" fmla="*/ 6858000 h 6858000"/>
              <a:gd name="connsiteX3" fmla="*/ 0 w 6991350"/>
              <a:gd name="connsiteY3" fmla="*/ 1943100 h 6858000"/>
              <a:gd name="connsiteX0" fmla="*/ 0 w 6991350"/>
              <a:gd name="connsiteY0" fmla="*/ 1943100 h 6858000"/>
              <a:gd name="connsiteX1" fmla="*/ 6991350 w 6991350"/>
              <a:gd name="connsiteY1" fmla="*/ 0 h 6858000"/>
              <a:gd name="connsiteX2" fmla="*/ 5200650 w 6991350"/>
              <a:gd name="connsiteY2" fmla="*/ 6858000 h 6858000"/>
              <a:gd name="connsiteX3" fmla="*/ 0 w 6991350"/>
              <a:gd name="connsiteY3" fmla="*/ 1943100 h 6858000"/>
              <a:gd name="connsiteX0" fmla="*/ 0 w 6991350"/>
              <a:gd name="connsiteY0" fmla="*/ 1943100 h 6858000"/>
              <a:gd name="connsiteX1" fmla="*/ 6991350 w 6991350"/>
              <a:gd name="connsiteY1" fmla="*/ 0 h 6858000"/>
              <a:gd name="connsiteX2" fmla="*/ 5200650 w 6991350"/>
              <a:gd name="connsiteY2" fmla="*/ 6858000 h 6858000"/>
              <a:gd name="connsiteX3" fmla="*/ 0 w 6991350"/>
              <a:gd name="connsiteY3" fmla="*/ 1943100 h 6858000"/>
              <a:gd name="connsiteX0" fmla="*/ 0 w 7029450"/>
              <a:gd name="connsiteY0" fmla="*/ 1943100 h 6858000"/>
              <a:gd name="connsiteX1" fmla="*/ 7029450 w 7029450"/>
              <a:gd name="connsiteY1" fmla="*/ 0 h 6858000"/>
              <a:gd name="connsiteX2" fmla="*/ 5200650 w 7029450"/>
              <a:gd name="connsiteY2" fmla="*/ 6858000 h 6858000"/>
              <a:gd name="connsiteX3" fmla="*/ 0 w 7029450"/>
              <a:gd name="connsiteY3" fmla="*/ 1943100 h 6858000"/>
              <a:gd name="connsiteX0" fmla="*/ 0 w 7029450"/>
              <a:gd name="connsiteY0" fmla="*/ 1943100 h 6858000"/>
              <a:gd name="connsiteX1" fmla="*/ 7029450 w 7029450"/>
              <a:gd name="connsiteY1" fmla="*/ 0 h 6858000"/>
              <a:gd name="connsiteX2" fmla="*/ 5200650 w 7029450"/>
              <a:gd name="connsiteY2" fmla="*/ 6858000 h 6858000"/>
              <a:gd name="connsiteX3" fmla="*/ 0 w 7029450"/>
              <a:gd name="connsiteY3" fmla="*/ 1943100 h 6858000"/>
              <a:gd name="connsiteX0" fmla="*/ 0 w 7029450"/>
              <a:gd name="connsiteY0" fmla="*/ 1943100 h 6858000"/>
              <a:gd name="connsiteX1" fmla="*/ 7029450 w 7029450"/>
              <a:gd name="connsiteY1" fmla="*/ 0 h 6858000"/>
              <a:gd name="connsiteX2" fmla="*/ 5200650 w 7029450"/>
              <a:gd name="connsiteY2" fmla="*/ 6858000 h 6858000"/>
              <a:gd name="connsiteX3" fmla="*/ 0 w 7029450"/>
              <a:gd name="connsiteY3" fmla="*/ 1943100 h 6858000"/>
              <a:gd name="connsiteX0" fmla="*/ 0 w 7029450"/>
              <a:gd name="connsiteY0" fmla="*/ 1943100 h 6858000"/>
              <a:gd name="connsiteX1" fmla="*/ 7029450 w 7029450"/>
              <a:gd name="connsiteY1" fmla="*/ 0 h 6858000"/>
              <a:gd name="connsiteX2" fmla="*/ 5200650 w 7029450"/>
              <a:gd name="connsiteY2" fmla="*/ 6858000 h 6858000"/>
              <a:gd name="connsiteX3" fmla="*/ 0 w 7029450"/>
              <a:gd name="connsiteY3" fmla="*/ 1943100 h 6858000"/>
              <a:gd name="connsiteX0" fmla="*/ 0 w 7029450"/>
              <a:gd name="connsiteY0" fmla="*/ 1943100 h 6858000"/>
              <a:gd name="connsiteX1" fmla="*/ 7029450 w 7029450"/>
              <a:gd name="connsiteY1" fmla="*/ 0 h 6858000"/>
              <a:gd name="connsiteX2" fmla="*/ 5200650 w 7029450"/>
              <a:gd name="connsiteY2" fmla="*/ 6858000 h 6858000"/>
              <a:gd name="connsiteX3" fmla="*/ 0 w 7029450"/>
              <a:gd name="connsiteY3" fmla="*/ 1943100 h 6858000"/>
              <a:gd name="connsiteX0" fmla="*/ 0 w 7029450"/>
              <a:gd name="connsiteY0" fmla="*/ 1943100 h 6858000"/>
              <a:gd name="connsiteX1" fmla="*/ 7029450 w 7029450"/>
              <a:gd name="connsiteY1" fmla="*/ 0 h 6858000"/>
              <a:gd name="connsiteX2" fmla="*/ 5200650 w 7029450"/>
              <a:gd name="connsiteY2" fmla="*/ 6858000 h 6858000"/>
              <a:gd name="connsiteX3" fmla="*/ 0 w 7029450"/>
              <a:gd name="connsiteY3" fmla="*/ 1943100 h 6858000"/>
              <a:gd name="connsiteX0" fmla="*/ 0 w 7029450"/>
              <a:gd name="connsiteY0" fmla="*/ 1943100 h 6858000"/>
              <a:gd name="connsiteX1" fmla="*/ 7029450 w 7029450"/>
              <a:gd name="connsiteY1" fmla="*/ 0 h 6858000"/>
              <a:gd name="connsiteX2" fmla="*/ 5200650 w 7029450"/>
              <a:gd name="connsiteY2" fmla="*/ 6858000 h 6858000"/>
              <a:gd name="connsiteX3" fmla="*/ 0 w 7029450"/>
              <a:gd name="connsiteY3" fmla="*/ 1943100 h 6858000"/>
              <a:gd name="connsiteX0" fmla="*/ 0 w 7029450"/>
              <a:gd name="connsiteY0" fmla="*/ 1943100 h 6858000"/>
              <a:gd name="connsiteX1" fmla="*/ 7029450 w 7029450"/>
              <a:gd name="connsiteY1" fmla="*/ 0 h 6858000"/>
              <a:gd name="connsiteX2" fmla="*/ 5200650 w 7029450"/>
              <a:gd name="connsiteY2" fmla="*/ 6858000 h 6858000"/>
              <a:gd name="connsiteX3" fmla="*/ 0 w 7029450"/>
              <a:gd name="connsiteY3" fmla="*/ 1943100 h 6858000"/>
              <a:gd name="connsiteX0" fmla="*/ 0 w 7029450"/>
              <a:gd name="connsiteY0" fmla="*/ 1943100 h 6858000"/>
              <a:gd name="connsiteX1" fmla="*/ 7029450 w 7029450"/>
              <a:gd name="connsiteY1" fmla="*/ 0 h 6858000"/>
              <a:gd name="connsiteX2" fmla="*/ 5200650 w 7029450"/>
              <a:gd name="connsiteY2" fmla="*/ 6858000 h 6858000"/>
              <a:gd name="connsiteX3" fmla="*/ 0 w 7029450"/>
              <a:gd name="connsiteY3" fmla="*/ 19431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029450" h="6858000">
                <a:moveTo>
                  <a:pt x="0" y="1943100"/>
                </a:moveTo>
                <a:cubicBezTo>
                  <a:pt x="1606550" y="1257300"/>
                  <a:pt x="4356100" y="342900"/>
                  <a:pt x="7029450" y="0"/>
                </a:cubicBezTo>
                <a:cubicBezTo>
                  <a:pt x="5556250" y="2990850"/>
                  <a:pt x="5245100" y="5657850"/>
                  <a:pt x="5200650" y="6858000"/>
                </a:cubicBezTo>
                <a:cubicBezTo>
                  <a:pt x="2800350" y="3714750"/>
                  <a:pt x="1638300" y="3086100"/>
                  <a:pt x="0" y="1943100"/>
                </a:cubicBezTo>
                <a:close/>
              </a:path>
            </a:pathLst>
          </a:custGeom>
          <a:solidFill>
            <a:srgbClr val="EB5D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dirty="0">
              <a:solidFill>
                <a:srgbClr val="6BC4C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833450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ey point - pur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0D20F436-2D6D-5D61-8163-A08A753BBEF7}"/>
              </a:ext>
            </a:extLst>
          </p:cNvPr>
          <p:cNvSpPr/>
          <p:nvPr userDrawn="1"/>
        </p:nvSpPr>
        <p:spPr>
          <a:xfrm>
            <a:off x="-546101" y="-87086"/>
            <a:ext cx="12850395" cy="7097486"/>
          </a:xfrm>
          <a:prstGeom prst="rect">
            <a:avLst/>
          </a:prstGeom>
          <a:solidFill>
            <a:srgbClr val="6A2383"/>
          </a:solidFill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BB4139F-160F-2947-4C91-D31F1CC9E0AF}"/>
              </a:ext>
            </a:extLst>
          </p:cNvPr>
          <p:cNvSpPr txBox="1"/>
          <p:nvPr userDrawn="1"/>
        </p:nvSpPr>
        <p:spPr>
          <a:xfrm>
            <a:off x="8378691" y="6354978"/>
            <a:ext cx="37498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www.midandsouthessex.ics.nhs.uk</a:t>
            </a:r>
          </a:p>
        </p:txBody>
      </p:sp>
      <p:sp>
        <p:nvSpPr>
          <p:cNvPr id="4" name="Freeform 3">
            <a:extLst>
              <a:ext uri="{FF2B5EF4-FFF2-40B4-BE49-F238E27FC236}">
                <a16:creationId xmlns:a16="http://schemas.microsoft.com/office/drawing/2014/main" id="{E754E755-A72D-1961-E0BA-AF5948F8A577}"/>
              </a:ext>
            </a:extLst>
          </p:cNvPr>
          <p:cNvSpPr>
            <a:spLocks noChangeAspect="1"/>
          </p:cNvSpPr>
          <p:nvPr userDrawn="1"/>
        </p:nvSpPr>
        <p:spPr>
          <a:xfrm rot="3451748">
            <a:off x="9665566" y="415189"/>
            <a:ext cx="3673292" cy="3583696"/>
          </a:xfrm>
          <a:custGeom>
            <a:avLst/>
            <a:gdLst>
              <a:gd name="connsiteX0" fmla="*/ 0 w 6991350"/>
              <a:gd name="connsiteY0" fmla="*/ 1943100 h 6858000"/>
              <a:gd name="connsiteX1" fmla="*/ 6991350 w 6991350"/>
              <a:gd name="connsiteY1" fmla="*/ 0 h 6858000"/>
              <a:gd name="connsiteX2" fmla="*/ 5200650 w 6991350"/>
              <a:gd name="connsiteY2" fmla="*/ 6858000 h 6858000"/>
              <a:gd name="connsiteX3" fmla="*/ 0 w 6991350"/>
              <a:gd name="connsiteY3" fmla="*/ 1943100 h 6858000"/>
              <a:gd name="connsiteX0" fmla="*/ 0 w 6991350"/>
              <a:gd name="connsiteY0" fmla="*/ 1943100 h 6858000"/>
              <a:gd name="connsiteX1" fmla="*/ 6991350 w 6991350"/>
              <a:gd name="connsiteY1" fmla="*/ 0 h 6858000"/>
              <a:gd name="connsiteX2" fmla="*/ 5200650 w 6991350"/>
              <a:gd name="connsiteY2" fmla="*/ 6858000 h 6858000"/>
              <a:gd name="connsiteX3" fmla="*/ 0 w 6991350"/>
              <a:gd name="connsiteY3" fmla="*/ 1943100 h 6858000"/>
              <a:gd name="connsiteX0" fmla="*/ 0 w 6991350"/>
              <a:gd name="connsiteY0" fmla="*/ 1943100 h 6858000"/>
              <a:gd name="connsiteX1" fmla="*/ 6991350 w 6991350"/>
              <a:gd name="connsiteY1" fmla="*/ 0 h 6858000"/>
              <a:gd name="connsiteX2" fmla="*/ 5200650 w 6991350"/>
              <a:gd name="connsiteY2" fmla="*/ 6858000 h 6858000"/>
              <a:gd name="connsiteX3" fmla="*/ 0 w 6991350"/>
              <a:gd name="connsiteY3" fmla="*/ 1943100 h 6858000"/>
              <a:gd name="connsiteX0" fmla="*/ 0 w 6991350"/>
              <a:gd name="connsiteY0" fmla="*/ 1943100 h 6858000"/>
              <a:gd name="connsiteX1" fmla="*/ 6991350 w 6991350"/>
              <a:gd name="connsiteY1" fmla="*/ 0 h 6858000"/>
              <a:gd name="connsiteX2" fmla="*/ 5200650 w 6991350"/>
              <a:gd name="connsiteY2" fmla="*/ 6858000 h 6858000"/>
              <a:gd name="connsiteX3" fmla="*/ 0 w 6991350"/>
              <a:gd name="connsiteY3" fmla="*/ 1943100 h 6858000"/>
              <a:gd name="connsiteX0" fmla="*/ 0 w 6991350"/>
              <a:gd name="connsiteY0" fmla="*/ 1943100 h 6858000"/>
              <a:gd name="connsiteX1" fmla="*/ 6991350 w 6991350"/>
              <a:gd name="connsiteY1" fmla="*/ 0 h 6858000"/>
              <a:gd name="connsiteX2" fmla="*/ 5200650 w 6991350"/>
              <a:gd name="connsiteY2" fmla="*/ 6858000 h 6858000"/>
              <a:gd name="connsiteX3" fmla="*/ 0 w 6991350"/>
              <a:gd name="connsiteY3" fmla="*/ 1943100 h 6858000"/>
              <a:gd name="connsiteX0" fmla="*/ 0 w 6991350"/>
              <a:gd name="connsiteY0" fmla="*/ 1943100 h 6858000"/>
              <a:gd name="connsiteX1" fmla="*/ 6991350 w 6991350"/>
              <a:gd name="connsiteY1" fmla="*/ 0 h 6858000"/>
              <a:gd name="connsiteX2" fmla="*/ 5200650 w 6991350"/>
              <a:gd name="connsiteY2" fmla="*/ 6858000 h 6858000"/>
              <a:gd name="connsiteX3" fmla="*/ 0 w 6991350"/>
              <a:gd name="connsiteY3" fmla="*/ 1943100 h 6858000"/>
              <a:gd name="connsiteX0" fmla="*/ 0 w 6991350"/>
              <a:gd name="connsiteY0" fmla="*/ 1943100 h 6858000"/>
              <a:gd name="connsiteX1" fmla="*/ 6991350 w 6991350"/>
              <a:gd name="connsiteY1" fmla="*/ 0 h 6858000"/>
              <a:gd name="connsiteX2" fmla="*/ 5200650 w 6991350"/>
              <a:gd name="connsiteY2" fmla="*/ 6858000 h 6858000"/>
              <a:gd name="connsiteX3" fmla="*/ 0 w 6991350"/>
              <a:gd name="connsiteY3" fmla="*/ 1943100 h 6858000"/>
              <a:gd name="connsiteX0" fmla="*/ 0 w 6991350"/>
              <a:gd name="connsiteY0" fmla="*/ 1943100 h 6858000"/>
              <a:gd name="connsiteX1" fmla="*/ 6991350 w 6991350"/>
              <a:gd name="connsiteY1" fmla="*/ 0 h 6858000"/>
              <a:gd name="connsiteX2" fmla="*/ 5200650 w 6991350"/>
              <a:gd name="connsiteY2" fmla="*/ 6858000 h 6858000"/>
              <a:gd name="connsiteX3" fmla="*/ 0 w 6991350"/>
              <a:gd name="connsiteY3" fmla="*/ 1943100 h 6858000"/>
              <a:gd name="connsiteX0" fmla="*/ 0 w 6991350"/>
              <a:gd name="connsiteY0" fmla="*/ 1943100 h 6858000"/>
              <a:gd name="connsiteX1" fmla="*/ 6991350 w 6991350"/>
              <a:gd name="connsiteY1" fmla="*/ 0 h 6858000"/>
              <a:gd name="connsiteX2" fmla="*/ 5200650 w 6991350"/>
              <a:gd name="connsiteY2" fmla="*/ 6858000 h 6858000"/>
              <a:gd name="connsiteX3" fmla="*/ 0 w 6991350"/>
              <a:gd name="connsiteY3" fmla="*/ 1943100 h 6858000"/>
              <a:gd name="connsiteX0" fmla="*/ 0 w 6991350"/>
              <a:gd name="connsiteY0" fmla="*/ 1943100 h 6858000"/>
              <a:gd name="connsiteX1" fmla="*/ 6991350 w 6991350"/>
              <a:gd name="connsiteY1" fmla="*/ 0 h 6858000"/>
              <a:gd name="connsiteX2" fmla="*/ 5200650 w 6991350"/>
              <a:gd name="connsiteY2" fmla="*/ 6858000 h 6858000"/>
              <a:gd name="connsiteX3" fmla="*/ 0 w 6991350"/>
              <a:gd name="connsiteY3" fmla="*/ 1943100 h 6858000"/>
              <a:gd name="connsiteX0" fmla="*/ 0 w 6991350"/>
              <a:gd name="connsiteY0" fmla="*/ 1943100 h 6858000"/>
              <a:gd name="connsiteX1" fmla="*/ 6991350 w 6991350"/>
              <a:gd name="connsiteY1" fmla="*/ 0 h 6858000"/>
              <a:gd name="connsiteX2" fmla="*/ 5200650 w 6991350"/>
              <a:gd name="connsiteY2" fmla="*/ 6858000 h 6858000"/>
              <a:gd name="connsiteX3" fmla="*/ 0 w 6991350"/>
              <a:gd name="connsiteY3" fmla="*/ 1943100 h 6858000"/>
              <a:gd name="connsiteX0" fmla="*/ 0 w 6991350"/>
              <a:gd name="connsiteY0" fmla="*/ 1943100 h 6858000"/>
              <a:gd name="connsiteX1" fmla="*/ 6991350 w 6991350"/>
              <a:gd name="connsiteY1" fmla="*/ 0 h 6858000"/>
              <a:gd name="connsiteX2" fmla="*/ 5200650 w 6991350"/>
              <a:gd name="connsiteY2" fmla="*/ 6858000 h 6858000"/>
              <a:gd name="connsiteX3" fmla="*/ 0 w 6991350"/>
              <a:gd name="connsiteY3" fmla="*/ 1943100 h 6858000"/>
              <a:gd name="connsiteX0" fmla="*/ 0 w 6991350"/>
              <a:gd name="connsiteY0" fmla="*/ 1943100 h 6858000"/>
              <a:gd name="connsiteX1" fmla="*/ 6991350 w 6991350"/>
              <a:gd name="connsiteY1" fmla="*/ 0 h 6858000"/>
              <a:gd name="connsiteX2" fmla="*/ 5200650 w 6991350"/>
              <a:gd name="connsiteY2" fmla="*/ 6858000 h 6858000"/>
              <a:gd name="connsiteX3" fmla="*/ 0 w 6991350"/>
              <a:gd name="connsiteY3" fmla="*/ 1943100 h 6858000"/>
              <a:gd name="connsiteX0" fmla="*/ 0 w 6991350"/>
              <a:gd name="connsiteY0" fmla="*/ 1943100 h 6858000"/>
              <a:gd name="connsiteX1" fmla="*/ 6991350 w 6991350"/>
              <a:gd name="connsiteY1" fmla="*/ 0 h 6858000"/>
              <a:gd name="connsiteX2" fmla="*/ 5200650 w 6991350"/>
              <a:gd name="connsiteY2" fmla="*/ 6858000 h 6858000"/>
              <a:gd name="connsiteX3" fmla="*/ 0 w 6991350"/>
              <a:gd name="connsiteY3" fmla="*/ 1943100 h 6858000"/>
              <a:gd name="connsiteX0" fmla="*/ 0 w 6991350"/>
              <a:gd name="connsiteY0" fmla="*/ 1943100 h 6858000"/>
              <a:gd name="connsiteX1" fmla="*/ 6991350 w 6991350"/>
              <a:gd name="connsiteY1" fmla="*/ 0 h 6858000"/>
              <a:gd name="connsiteX2" fmla="*/ 5200650 w 6991350"/>
              <a:gd name="connsiteY2" fmla="*/ 6858000 h 6858000"/>
              <a:gd name="connsiteX3" fmla="*/ 0 w 6991350"/>
              <a:gd name="connsiteY3" fmla="*/ 1943100 h 6858000"/>
              <a:gd name="connsiteX0" fmla="*/ 0 w 6991350"/>
              <a:gd name="connsiteY0" fmla="*/ 1943100 h 6858000"/>
              <a:gd name="connsiteX1" fmla="*/ 6991350 w 6991350"/>
              <a:gd name="connsiteY1" fmla="*/ 0 h 6858000"/>
              <a:gd name="connsiteX2" fmla="*/ 5200650 w 6991350"/>
              <a:gd name="connsiteY2" fmla="*/ 6858000 h 6858000"/>
              <a:gd name="connsiteX3" fmla="*/ 0 w 6991350"/>
              <a:gd name="connsiteY3" fmla="*/ 1943100 h 6858000"/>
              <a:gd name="connsiteX0" fmla="*/ 0 w 6991350"/>
              <a:gd name="connsiteY0" fmla="*/ 1943100 h 6858000"/>
              <a:gd name="connsiteX1" fmla="*/ 6991350 w 6991350"/>
              <a:gd name="connsiteY1" fmla="*/ 0 h 6858000"/>
              <a:gd name="connsiteX2" fmla="*/ 5200650 w 6991350"/>
              <a:gd name="connsiteY2" fmla="*/ 6858000 h 6858000"/>
              <a:gd name="connsiteX3" fmla="*/ 0 w 6991350"/>
              <a:gd name="connsiteY3" fmla="*/ 1943100 h 6858000"/>
              <a:gd name="connsiteX0" fmla="*/ 0 w 6991350"/>
              <a:gd name="connsiteY0" fmla="*/ 1943100 h 6858000"/>
              <a:gd name="connsiteX1" fmla="*/ 6991350 w 6991350"/>
              <a:gd name="connsiteY1" fmla="*/ 0 h 6858000"/>
              <a:gd name="connsiteX2" fmla="*/ 5200650 w 6991350"/>
              <a:gd name="connsiteY2" fmla="*/ 6858000 h 6858000"/>
              <a:gd name="connsiteX3" fmla="*/ 0 w 6991350"/>
              <a:gd name="connsiteY3" fmla="*/ 1943100 h 6858000"/>
              <a:gd name="connsiteX0" fmla="*/ 0 w 6991350"/>
              <a:gd name="connsiteY0" fmla="*/ 1943100 h 6858000"/>
              <a:gd name="connsiteX1" fmla="*/ 6991350 w 6991350"/>
              <a:gd name="connsiteY1" fmla="*/ 0 h 6858000"/>
              <a:gd name="connsiteX2" fmla="*/ 5200650 w 6991350"/>
              <a:gd name="connsiteY2" fmla="*/ 6858000 h 6858000"/>
              <a:gd name="connsiteX3" fmla="*/ 0 w 6991350"/>
              <a:gd name="connsiteY3" fmla="*/ 1943100 h 6858000"/>
              <a:gd name="connsiteX0" fmla="*/ 0 w 6991350"/>
              <a:gd name="connsiteY0" fmla="*/ 1943100 h 6858000"/>
              <a:gd name="connsiteX1" fmla="*/ 6991350 w 6991350"/>
              <a:gd name="connsiteY1" fmla="*/ 0 h 6858000"/>
              <a:gd name="connsiteX2" fmla="*/ 5200650 w 6991350"/>
              <a:gd name="connsiteY2" fmla="*/ 6858000 h 6858000"/>
              <a:gd name="connsiteX3" fmla="*/ 0 w 6991350"/>
              <a:gd name="connsiteY3" fmla="*/ 1943100 h 6858000"/>
              <a:gd name="connsiteX0" fmla="*/ 0 w 6991350"/>
              <a:gd name="connsiteY0" fmla="*/ 1943100 h 6858000"/>
              <a:gd name="connsiteX1" fmla="*/ 6991350 w 6991350"/>
              <a:gd name="connsiteY1" fmla="*/ 0 h 6858000"/>
              <a:gd name="connsiteX2" fmla="*/ 5200650 w 6991350"/>
              <a:gd name="connsiteY2" fmla="*/ 6858000 h 6858000"/>
              <a:gd name="connsiteX3" fmla="*/ 0 w 6991350"/>
              <a:gd name="connsiteY3" fmla="*/ 1943100 h 6858000"/>
              <a:gd name="connsiteX0" fmla="*/ 0 w 6991350"/>
              <a:gd name="connsiteY0" fmla="*/ 1943100 h 6858000"/>
              <a:gd name="connsiteX1" fmla="*/ 6991350 w 6991350"/>
              <a:gd name="connsiteY1" fmla="*/ 0 h 6858000"/>
              <a:gd name="connsiteX2" fmla="*/ 5200650 w 6991350"/>
              <a:gd name="connsiteY2" fmla="*/ 6858000 h 6858000"/>
              <a:gd name="connsiteX3" fmla="*/ 0 w 6991350"/>
              <a:gd name="connsiteY3" fmla="*/ 1943100 h 6858000"/>
              <a:gd name="connsiteX0" fmla="*/ 0 w 6991350"/>
              <a:gd name="connsiteY0" fmla="*/ 1943100 h 6858000"/>
              <a:gd name="connsiteX1" fmla="*/ 6991350 w 6991350"/>
              <a:gd name="connsiteY1" fmla="*/ 0 h 6858000"/>
              <a:gd name="connsiteX2" fmla="*/ 5200650 w 6991350"/>
              <a:gd name="connsiteY2" fmla="*/ 6858000 h 6858000"/>
              <a:gd name="connsiteX3" fmla="*/ 0 w 6991350"/>
              <a:gd name="connsiteY3" fmla="*/ 1943100 h 6858000"/>
              <a:gd name="connsiteX0" fmla="*/ 0 w 6991350"/>
              <a:gd name="connsiteY0" fmla="*/ 1943100 h 6858000"/>
              <a:gd name="connsiteX1" fmla="*/ 6991350 w 6991350"/>
              <a:gd name="connsiteY1" fmla="*/ 0 h 6858000"/>
              <a:gd name="connsiteX2" fmla="*/ 5200650 w 6991350"/>
              <a:gd name="connsiteY2" fmla="*/ 6858000 h 6858000"/>
              <a:gd name="connsiteX3" fmla="*/ 0 w 6991350"/>
              <a:gd name="connsiteY3" fmla="*/ 1943100 h 6858000"/>
              <a:gd name="connsiteX0" fmla="*/ 0 w 6991350"/>
              <a:gd name="connsiteY0" fmla="*/ 1943100 h 6858000"/>
              <a:gd name="connsiteX1" fmla="*/ 6991350 w 6991350"/>
              <a:gd name="connsiteY1" fmla="*/ 0 h 6858000"/>
              <a:gd name="connsiteX2" fmla="*/ 5200650 w 6991350"/>
              <a:gd name="connsiteY2" fmla="*/ 6858000 h 6858000"/>
              <a:gd name="connsiteX3" fmla="*/ 0 w 6991350"/>
              <a:gd name="connsiteY3" fmla="*/ 1943100 h 6858000"/>
              <a:gd name="connsiteX0" fmla="*/ 0 w 6991350"/>
              <a:gd name="connsiteY0" fmla="*/ 1943100 h 6858000"/>
              <a:gd name="connsiteX1" fmla="*/ 6991350 w 6991350"/>
              <a:gd name="connsiteY1" fmla="*/ 0 h 6858000"/>
              <a:gd name="connsiteX2" fmla="*/ 5200650 w 6991350"/>
              <a:gd name="connsiteY2" fmla="*/ 6858000 h 6858000"/>
              <a:gd name="connsiteX3" fmla="*/ 0 w 6991350"/>
              <a:gd name="connsiteY3" fmla="*/ 1943100 h 6858000"/>
              <a:gd name="connsiteX0" fmla="*/ 0 w 6991350"/>
              <a:gd name="connsiteY0" fmla="*/ 1943100 h 6858000"/>
              <a:gd name="connsiteX1" fmla="*/ 6991350 w 6991350"/>
              <a:gd name="connsiteY1" fmla="*/ 0 h 6858000"/>
              <a:gd name="connsiteX2" fmla="*/ 5200650 w 6991350"/>
              <a:gd name="connsiteY2" fmla="*/ 6858000 h 6858000"/>
              <a:gd name="connsiteX3" fmla="*/ 0 w 6991350"/>
              <a:gd name="connsiteY3" fmla="*/ 1943100 h 6858000"/>
              <a:gd name="connsiteX0" fmla="*/ 0 w 7029450"/>
              <a:gd name="connsiteY0" fmla="*/ 1943100 h 6858000"/>
              <a:gd name="connsiteX1" fmla="*/ 7029450 w 7029450"/>
              <a:gd name="connsiteY1" fmla="*/ 0 h 6858000"/>
              <a:gd name="connsiteX2" fmla="*/ 5200650 w 7029450"/>
              <a:gd name="connsiteY2" fmla="*/ 6858000 h 6858000"/>
              <a:gd name="connsiteX3" fmla="*/ 0 w 7029450"/>
              <a:gd name="connsiteY3" fmla="*/ 1943100 h 6858000"/>
              <a:gd name="connsiteX0" fmla="*/ 0 w 7029450"/>
              <a:gd name="connsiteY0" fmla="*/ 1943100 h 6858000"/>
              <a:gd name="connsiteX1" fmla="*/ 7029450 w 7029450"/>
              <a:gd name="connsiteY1" fmla="*/ 0 h 6858000"/>
              <a:gd name="connsiteX2" fmla="*/ 5200650 w 7029450"/>
              <a:gd name="connsiteY2" fmla="*/ 6858000 h 6858000"/>
              <a:gd name="connsiteX3" fmla="*/ 0 w 7029450"/>
              <a:gd name="connsiteY3" fmla="*/ 1943100 h 6858000"/>
              <a:gd name="connsiteX0" fmla="*/ 0 w 7029450"/>
              <a:gd name="connsiteY0" fmla="*/ 1943100 h 6858000"/>
              <a:gd name="connsiteX1" fmla="*/ 7029450 w 7029450"/>
              <a:gd name="connsiteY1" fmla="*/ 0 h 6858000"/>
              <a:gd name="connsiteX2" fmla="*/ 5200650 w 7029450"/>
              <a:gd name="connsiteY2" fmla="*/ 6858000 h 6858000"/>
              <a:gd name="connsiteX3" fmla="*/ 0 w 7029450"/>
              <a:gd name="connsiteY3" fmla="*/ 1943100 h 6858000"/>
              <a:gd name="connsiteX0" fmla="*/ 0 w 7029450"/>
              <a:gd name="connsiteY0" fmla="*/ 1943100 h 6858000"/>
              <a:gd name="connsiteX1" fmla="*/ 7029450 w 7029450"/>
              <a:gd name="connsiteY1" fmla="*/ 0 h 6858000"/>
              <a:gd name="connsiteX2" fmla="*/ 5200650 w 7029450"/>
              <a:gd name="connsiteY2" fmla="*/ 6858000 h 6858000"/>
              <a:gd name="connsiteX3" fmla="*/ 0 w 7029450"/>
              <a:gd name="connsiteY3" fmla="*/ 1943100 h 6858000"/>
              <a:gd name="connsiteX0" fmla="*/ 0 w 7029450"/>
              <a:gd name="connsiteY0" fmla="*/ 1943100 h 6858000"/>
              <a:gd name="connsiteX1" fmla="*/ 7029450 w 7029450"/>
              <a:gd name="connsiteY1" fmla="*/ 0 h 6858000"/>
              <a:gd name="connsiteX2" fmla="*/ 5200650 w 7029450"/>
              <a:gd name="connsiteY2" fmla="*/ 6858000 h 6858000"/>
              <a:gd name="connsiteX3" fmla="*/ 0 w 7029450"/>
              <a:gd name="connsiteY3" fmla="*/ 1943100 h 6858000"/>
              <a:gd name="connsiteX0" fmla="*/ 0 w 7029450"/>
              <a:gd name="connsiteY0" fmla="*/ 1943100 h 6858000"/>
              <a:gd name="connsiteX1" fmla="*/ 7029450 w 7029450"/>
              <a:gd name="connsiteY1" fmla="*/ 0 h 6858000"/>
              <a:gd name="connsiteX2" fmla="*/ 5200650 w 7029450"/>
              <a:gd name="connsiteY2" fmla="*/ 6858000 h 6858000"/>
              <a:gd name="connsiteX3" fmla="*/ 0 w 7029450"/>
              <a:gd name="connsiteY3" fmla="*/ 1943100 h 6858000"/>
              <a:gd name="connsiteX0" fmla="*/ 0 w 7029450"/>
              <a:gd name="connsiteY0" fmla="*/ 1943100 h 6858000"/>
              <a:gd name="connsiteX1" fmla="*/ 7029450 w 7029450"/>
              <a:gd name="connsiteY1" fmla="*/ 0 h 6858000"/>
              <a:gd name="connsiteX2" fmla="*/ 5200650 w 7029450"/>
              <a:gd name="connsiteY2" fmla="*/ 6858000 h 6858000"/>
              <a:gd name="connsiteX3" fmla="*/ 0 w 7029450"/>
              <a:gd name="connsiteY3" fmla="*/ 1943100 h 6858000"/>
              <a:gd name="connsiteX0" fmla="*/ 0 w 7029450"/>
              <a:gd name="connsiteY0" fmla="*/ 1943100 h 6858000"/>
              <a:gd name="connsiteX1" fmla="*/ 7029450 w 7029450"/>
              <a:gd name="connsiteY1" fmla="*/ 0 h 6858000"/>
              <a:gd name="connsiteX2" fmla="*/ 5200650 w 7029450"/>
              <a:gd name="connsiteY2" fmla="*/ 6858000 h 6858000"/>
              <a:gd name="connsiteX3" fmla="*/ 0 w 7029450"/>
              <a:gd name="connsiteY3" fmla="*/ 1943100 h 6858000"/>
              <a:gd name="connsiteX0" fmla="*/ 0 w 7029450"/>
              <a:gd name="connsiteY0" fmla="*/ 1943100 h 6858000"/>
              <a:gd name="connsiteX1" fmla="*/ 7029450 w 7029450"/>
              <a:gd name="connsiteY1" fmla="*/ 0 h 6858000"/>
              <a:gd name="connsiteX2" fmla="*/ 5200650 w 7029450"/>
              <a:gd name="connsiteY2" fmla="*/ 6858000 h 6858000"/>
              <a:gd name="connsiteX3" fmla="*/ 0 w 7029450"/>
              <a:gd name="connsiteY3" fmla="*/ 19431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029450" h="6858000">
                <a:moveTo>
                  <a:pt x="0" y="1943100"/>
                </a:moveTo>
                <a:cubicBezTo>
                  <a:pt x="1606550" y="1257300"/>
                  <a:pt x="4356100" y="342900"/>
                  <a:pt x="7029450" y="0"/>
                </a:cubicBezTo>
                <a:cubicBezTo>
                  <a:pt x="5556250" y="2990850"/>
                  <a:pt x="5245100" y="5657850"/>
                  <a:pt x="5200650" y="6858000"/>
                </a:cubicBezTo>
                <a:cubicBezTo>
                  <a:pt x="2800350" y="3714750"/>
                  <a:pt x="1638300" y="3086100"/>
                  <a:pt x="0" y="1943100"/>
                </a:cubicBezTo>
                <a:close/>
              </a:path>
            </a:pathLst>
          </a:custGeom>
          <a:solidFill>
            <a:srgbClr val="6BC4C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dirty="0">
              <a:solidFill>
                <a:srgbClr val="6BC4CF"/>
              </a:solidFill>
            </a:endParaRPr>
          </a:p>
        </p:txBody>
      </p:sp>
      <p:sp>
        <p:nvSpPr>
          <p:cNvPr id="5" name="Freeform 4">
            <a:extLst>
              <a:ext uri="{FF2B5EF4-FFF2-40B4-BE49-F238E27FC236}">
                <a16:creationId xmlns:a16="http://schemas.microsoft.com/office/drawing/2014/main" id="{B7CACBE3-DD8A-7880-B5FB-1E249C3ADC93}"/>
              </a:ext>
            </a:extLst>
          </p:cNvPr>
          <p:cNvSpPr>
            <a:spLocks noChangeAspect="1"/>
          </p:cNvSpPr>
          <p:nvPr userDrawn="1"/>
        </p:nvSpPr>
        <p:spPr>
          <a:xfrm rot="14828312">
            <a:off x="267012" y="2084882"/>
            <a:ext cx="6156794" cy="6006623"/>
          </a:xfrm>
          <a:custGeom>
            <a:avLst/>
            <a:gdLst>
              <a:gd name="connsiteX0" fmla="*/ 0 w 6991350"/>
              <a:gd name="connsiteY0" fmla="*/ 1943100 h 6858000"/>
              <a:gd name="connsiteX1" fmla="*/ 6991350 w 6991350"/>
              <a:gd name="connsiteY1" fmla="*/ 0 h 6858000"/>
              <a:gd name="connsiteX2" fmla="*/ 5200650 w 6991350"/>
              <a:gd name="connsiteY2" fmla="*/ 6858000 h 6858000"/>
              <a:gd name="connsiteX3" fmla="*/ 0 w 6991350"/>
              <a:gd name="connsiteY3" fmla="*/ 1943100 h 6858000"/>
              <a:gd name="connsiteX0" fmla="*/ 0 w 6991350"/>
              <a:gd name="connsiteY0" fmla="*/ 1943100 h 6858000"/>
              <a:gd name="connsiteX1" fmla="*/ 6991350 w 6991350"/>
              <a:gd name="connsiteY1" fmla="*/ 0 h 6858000"/>
              <a:gd name="connsiteX2" fmla="*/ 5200650 w 6991350"/>
              <a:gd name="connsiteY2" fmla="*/ 6858000 h 6858000"/>
              <a:gd name="connsiteX3" fmla="*/ 0 w 6991350"/>
              <a:gd name="connsiteY3" fmla="*/ 1943100 h 6858000"/>
              <a:gd name="connsiteX0" fmla="*/ 0 w 6991350"/>
              <a:gd name="connsiteY0" fmla="*/ 1943100 h 6858000"/>
              <a:gd name="connsiteX1" fmla="*/ 6991350 w 6991350"/>
              <a:gd name="connsiteY1" fmla="*/ 0 h 6858000"/>
              <a:gd name="connsiteX2" fmla="*/ 5200650 w 6991350"/>
              <a:gd name="connsiteY2" fmla="*/ 6858000 h 6858000"/>
              <a:gd name="connsiteX3" fmla="*/ 0 w 6991350"/>
              <a:gd name="connsiteY3" fmla="*/ 1943100 h 6858000"/>
              <a:gd name="connsiteX0" fmla="*/ 0 w 6991350"/>
              <a:gd name="connsiteY0" fmla="*/ 1943100 h 6858000"/>
              <a:gd name="connsiteX1" fmla="*/ 6991350 w 6991350"/>
              <a:gd name="connsiteY1" fmla="*/ 0 h 6858000"/>
              <a:gd name="connsiteX2" fmla="*/ 5200650 w 6991350"/>
              <a:gd name="connsiteY2" fmla="*/ 6858000 h 6858000"/>
              <a:gd name="connsiteX3" fmla="*/ 0 w 6991350"/>
              <a:gd name="connsiteY3" fmla="*/ 1943100 h 6858000"/>
              <a:gd name="connsiteX0" fmla="*/ 0 w 6991350"/>
              <a:gd name="connsiteY0" fmla="*/ 1943100 h 6858000"/>
              <a:gd name="connsiteX1" fmla="*/ 6991350 w 6991350"/>
              <a:gd name="connsiteY1" fmla="*/ 0 h 6858000"/>
              <a:gd name="connsiteX2" fmla="*/ 5200650 w 6991350"/>
              <a:gd name="connsiteY2" fmla="*/ 6858000 h 6858000"/>
              <a:gd name="connsiteX3" fmla="*/ 0 w 6991350"/>
              <a:gd name="connsiteY3" fmla="*/ 1943100 h 6858000"/>
              <a:gd name="connsiteX0" fmla="*/ 0 w 6991350"/>
              <a:gd name="connsiteY0" fmla="*/ 1943100 h 6858000"/>
              <a:gd name="connsiteX1" fmla="*/ 6991350 w 6991350"/>
              <a:gd name="connsiteY1" fmla="*/ 0 h 6858000"/>
              <a:gd name="connsiteX2" fmla="*/ 5200650 w 6991350"/>
              <a:gd name="connsiteY2" fmla="*/ 6858000 h 6858000"/>
              <a:gd name="connsiteX3" fmla="*/ 0 w 6991350"/>
              <a:gd name="connsiteY3" fmla="*/ 1943100 h 6858000"/>
              <a:gd name="connsiteX0" fmla="*/ 0 w 6991350"/>
              <a:gd name="connsiteY0" fmla="*/ 1943100 h 6858000"/>
              <a:gd name="connsiteX1" fmla="*/ 6991350 w 6991350"/>
              <a:gd name="connsiteY1" fmla="*/ 0 h 6858000"/>
              <a:gd name="connsiteX2" fmla="*/ 5200650 w 6991350"/>
              <a:gd name="connsiteY2" fmla="*/ 6858000 h 6858000"/>
              <a:gd name="connsiteX3" fmla="*/ 0 w 6991350"/>
              <a:gd name="connsiteY3" fmla="*/ 1943100 h 6858000"/>
              <a:gd name="connsiteX0" fmla="*/ 0 w 6991350"/>
              <a:gd name="connsiteY0" fmla="*/ 1943100 h 6858000"/>
              <a:gd name="connsiteX1" fmla="*/ 6991350 w 6991350"/>
              <a:gd name="connsiteY1" fmla="*/ 0 h 6858000"/>
              <a:gd name="connsiteX2" fmla="*/ 5200650 w 6991350"/>
              <a:gd name="connsiteY2" fmla="*/ 6858000 h 6858000"/>
              <a:gd name="connsiteX3" fmla="*/ 0 w 6991350"/>
              <a:gd name="connsiteY3" fmla="*/ 1943100 h 6858000"/>
              <a:gd name="connsiteX0" fmla="*/ 0 w 6991350"/>
              <a:gd name="connsiteY0" fmla="*/ 1943100 h 6858000"/>
              <a:gd name="connsiteX1" fmla="*/ 6991350 w 6991350"/>
              <a:gd name="connsiteY1" fmla="*/ 0 h 6858000"/>
              <a:gd name="connsiteX2" fmla="*/ 5200650 w 6991350"/>
              <a:gd name="connsiteY2" fmla="*/ 6858000 h 6858000"/>
              <a:gd name="connsiteX3" fmla="*/ 0 w 6991350"/>
              <a:gd name="connsiteY3" fmla="*/ 1943100 h 6858000"/>
              <a:gd name="connsiteX0" fmla="*/ 0 w 6991350"/>
              <a:gd name="connsiteY0" fmla="*/ 1943100 h 6858000"/>
              <a:gd name="connsiteX1" fmla="*/ 6991350 w 6991350"/>
              <a:gd name="connsiteY1" fmla="*/ 0 h 6858000"/>
              <a:gd name="connsiteX2" fmla="*/ 5200650 w 6991350"/>
              <a:gd name="connsiteY2" fmla="*/ 6858000 h 6858000"/>
              <a:gd name="connsiteX3" fmla="*/ 0 w 6991350"/>
              <a:gd name="connsiteY3" fmla="*/ 1943100 h 6858000"/>
              <a:gd name="connsiteX0" fmla="*/ 0 w 6991350"/>
              <a:gd name="connsiteY0" fmla="*/ 1943100 h 6858000"/>
              <a:gd name="connsiteX1" fmla="*/ 6991350 w 6991350"/>
              <a:gd name="connsiteY1" fmla="*/ 0 h 6858000"/>
              <a:gd name="connsiteX2" fmla="*/ 5200650 w 6991350"/>
              <a:gd name="connsiteY2" fmla="*/ 6858000 h 6858000"/>
              <a:gd name="connsiteX3" fmla="*/ 0 w 6991350"/>
              <a:gd name="connsiteY3" fmla="*/ 1943100 h 6858000"/>
              <a:gd name="connsiteX0" fmla="*/ 0 w 6991350"/>
              <a:gd name="connsiteY0" fmla="*/ 1943100 h 6858000"/>
              <a:gd name="connsiteX1" fmla="*/ 6991350 w 6991350"/>
              <a:gd name="connsiteY1" fmla="*/ 0 h 6858000"/>
              <a:gd name="connsiteX2" fmla="*/ 5200650 w 6991350"/>
              <a:gd name="connsiteY2" fmla="*/ 6858000 h 6858000"/>
              <a:gd name="connsiteX3" fmla="*/ 0 w 6991350"/>
              <a:gd name="connsiteY3" fmla="*/ 1943100 h 6858000"/>
              <a:gd name="connsiteX0" fmla="*/ 0 w 6991350"/>
              <a:gd name="connsiteY0" fmla="*/ 1943100 h 6858000"/>
              <a:gd name="connsiteX1" fmla="*/ 6991350 w 6991350"/>
              <a:gd name="connsiteY1" fmla="*/ 0 h 6858000"/>
              <a:gd name="connsiteX2" fmla="*/ 5200650 w 6991350"/>
              <a:gd name="connsiteY2" fmla="*/ 6858000 h 6858000"/>
              <a:gd name="connsiteX3" fmla="*/ 0 w 6991350"/>
              <a:gd name="connsiteY3" fmla="*/ 1943100 h 6858000"/>
              <a:gd name="connsiteX0" fmla="*/ 0 w 6991350"/>
              <a:gd name="connsiteY0" fmla="*/ 1943100 h 6858000"/>
              <a:gd name="connsiteX1" fmla="*/ 6991350 w 6991350"/>
              <a:gd name="connsiteY1" fmla="*/ 0 h 6858000"/>
              <a:gd name="connsiteX2" fmla="*/ 5200650 w 6991350"/>
              <a:gd name="connsiteY2" fmla="*/ 6858000 h 6858000"/>
              <a:gd name="connsiteX3" fmla="*/ 0 w 6991350"/>
              <a:gd name="connsiteY3" fmla="*/ 1943100 h 6858000"/>
              <a:gd name="connsiteX0" fmla="*/ 0 w 6991350"/>
              <a:gd name="connsiteY0" fmla="*/ 1943100 h 6858000"/>
              <a:gd name="connsiteX1" fmla="*/ 6991350 w 6991350"/>
              <a:gd name="connsiteY1" fmla="*/ 0 h 6858000"/>
              <a:gd name="connsiteX2" fmla="*/ 5200650 w 6991350"/>
              <a:gd name="connsiteY2" fmla="*/ 6858000 h 6858000"/>
              <a:gd name="connsiteX3" fmla="*/ 0 w 6991350"/>
              <a:gd name="connsiteY3" fmla="*/ 1943100 h 6858000"/>
              <a:gd name="connsiteX0" fmla="*/ 0 w 6991350"/>
              <a:gd name="connsiteY0" fmla="*/ 1943100 h 6858000"/>
              <a:gd name="connsiteX1" fmla="*/ 6991350 w 6991350"/>
              <a:gd name="connsiteY1" fmla="*/ 0 h 6858000"/>
              <a:gd name="connsiteX2" fmla="*/ 5200650 w 6991350"/>
              <a:gd name="connsiteY2" fmla="*/ 6858000 h 6858000"/>
              <a:gd name="connsiteX3" fmla="*/ 0 w 6991350"/>
              <a:gd name="connsiteY3" fmla="*/ 1943100 h 6858000"/>
              <a:gd name="connsiteX0" fmla="*/ 0 w 6991350"/>
              <a:gd name="connsiteY0" fmla="*/ 1943100 h 6858000"/>
              <a:gd name="connsiteX1" fmla="*/ 6991350 w 6991350"/>
              <a:gd name="connsiteY1" fmla="*/ 0 h 6858000"/>
              <a:gd name="connsiteX2" fmla="*/ 5200650 w 6991350"/>
              <a:gd name="connsiteY2" fmla="*/ 6858000 h 6858000"/>
              <a:gd name="connsiteX3" fmla="*/ 0 w 6991350"/>
              <a:gd name="connsiteY3" fmla="*/ 1943100 h 6858000"/>
              <a:gd name="connsiteX0" fmla="*/ 0 w 6991350"/>
              <a:gd name="connsiteY0" fmla="*/ 1943100 h 6858000"/>
              <a:gd name="connsiteX1" fmla="*/ 6991350 w 6991350"/>
              <a:gd name="connsiteY1" fmla="*/ 0 h 6858000"/>
              <a:gd name="connsiteX2" fmla="*/ 5200650 w 6991350"/>
              <a:gd name="connsiteY2" fmla="*/ 6858000 h 6858000"/>
              <a:gd name="connsiteX3" fmla="*/ 0 w 6991350"/>
              <a:gd name="connsiteY3" fmla="*/ 1943100 h 6858000"/>
              <a:gd name="connsiteX0" fmla="*/ 0 w 6991350"/>
              <a:gd name="connsiteY0" fmla="*/ 1943100 h 6858000"/>
              <a:gd name="connsiteX1" fmla="*/ 6991350 w 6991350"/>
              <a:gd name="connsiteY1" fmla="*/ 0 h 6858000"/>
              <a:gd name="connsiteX2" fmla="*/ 5200650 w 6991350"/>
              <a:gd name="connsiteY2" fmla="*/ 6858000 h 6858000"/>
              <a:gd name="connsiteX3" fmla="*/ 0 w 6991350"/>
              <a:gd name="connsiteY3" fmla="*/ 1943100 h 6858000"/>
              <a:gd name="connsiteX0" fmla="*/ 0 w 6991350"/>
              <a:gd name="connsiteY0" fmla="*/ 1943100 h 6858000"/>
              <a:gd name="connsiteX1" fmla="*/ 6991350 w 6991350"/>
              <a:gd name="connsiteY1" fmla="*/ 0 h 6858000"/>
              <a:gd name="connsiteX2" fmla="*/ 5200650 w 6991350"/>
              <a:gd name="connsiteY2" fmla="*/ 6858000 h 6858000"/>
              <a:gd name="connsiteX3" fmla="*/ 0 w 6991350"/>
              <a:gd name="connsiteY3" fmla="*/ 1943100 h 6858000"/>
              <a:gd name="connsiteX0" fmla="*/ 0 w 6991350"/>
              <a:gd name="connsiteY0" fmla="*/ 1943100 h 6858000"/>
              <a:gd name="connsiteX1" fmla="*/ 6991350 w 6991350"/>
              <a:gd name="connsiteY1" fmla="*/ 0 h 6858000"/>
              <a:gd name="connsiteX2" fmla="*/ 5200650 w 6991350"/>
              <a:gd name="connsiteY2" fmla="*/ 6858000 h 6858000"/>
              <a:gd name="connsiteX3" fmla="*/ 0 w 6991350"/>
              <a:gd name="connsiteY3" fmla="*/ 1943100 h 6858000"/>
              <a:gd name="connsiteX0" fmla="*/ 0 w 6991350"/>
              <a:gd name="connsiteY0" fmla="*/ 1943100 h 6858000"/>
              <a:gd name="connsiteX1" fmla="*/ 6991350 w 6991350"/>
              <a:gd name="connsiteY1" fmla="*/ 0 h 6858000"/>
              <a:gd name="connsiteX2" fmla="*/ 5200650 w 6991350"/>
              <a:gd name="connsiteY2" fmla="*/ 6858000 h 6858000"/>
              <a:gd name="connsiteX3" fmla="*/ 0 w 6991350"/>
              <a:gd name="connsiteY3" fmla="*/ 1943100 h 6858000"/>
              <a:gd name="connsiteX0" fmla="*/ 0 w 6991350"/>
              <a:gd name="connsiteY0" fmla="*/ 1943100 h 6858000"/>
              <a:gd name="connsiteX1" fmla="*/ 6991350 w 6991350"/>
              <a:gd name="connsiteY1" fmla="*/ 0 h 6858000"/>
              <a:gd name="connsiteX2" fmla="*/ 5200650 w 6991350"/>
              <a:gd name="connsiteY2" fmla="*/ 6858000 h 6858000"/>
              <a:gd name="connsiteX3" fmla="*/ 0 w 6991350"/>
              <a:gd name="connsiteY3" fmla="*/ 1943100 h 6858000"/>
              <a:gd name="connsiteX0" fmla="*/ 0 w 6991350"/>
              <a:gd name="connsiteY0" fmla="*/ 1943100 h 6858000"/>
              <a:gd name="connsiteX1" fmla="*/ 6991350 w 6991350"/>
              <a:gd name="connsiteY1" fmla="*/ 0 h 6858000"/>
              <a:gd name="connsiteX2" fmla="*/ 5200650 w 6991350"/>
              <a:gd name="connsiteY2" fmla="*/ 6858000 h 6858000"/>
              <a:gd name="connsiteX3" fmla="*/ 0 w 6991350"/>
              <a:gd name="connsiteY3" fmla="*/ 1943100 h 6858000"/>
              <a:gd name="connsiteX0" fmla="*/ 0 w 6991350"/>
              <a:gd name="connsiteY0" fmla="*/ 1943100 h 6858000"/>
              <a:gd name="connsiteX1" fmla="*/ 6991350 w 6991350"/>
              <a:gd name="connsiteY1" fmla="*/ 0 h 6858000"/>
              <a:gd name="connsiteX2" fmla="*/ 5200650 w 6991350"/>
              <a:gd name="connsiteY2" fmla="*/ 6858000 h 6858000"/>
              <a:gd name="connsiteX3" fmla="*/ 0 w 6991350"/>
              <a:gd name="connsiteY3" fmla="*/ 1943100 h 6858000"/>
              <a:gd name="connsiteX0" fmla="*/ 0 w 6991350"/>
              <a:gd name="connsiteY0" fmla="*/ 1943100 h 6858000"/>
              <a:gd name="connsiteX1" fmla="*/ 6991350 w 6991350"/>
              <a:gd name="connsiteY1" fmla="*/ 0 h 6858000"/>
              <a:gd name="connsiteX2" fmla="*/ 5200650 w 6991350"/>
              <a:gd name="connsiteY2" fmla="*/ 6858000 h 6858000"/>
              <a:gd name="connsiteX3" fmla="*/ 0 w 6991350"/>
              <a:gd name="connsiteY3" fmla="*/ 1943100 h 6858000"/>
              <a:gd name="connsiteX0" fmla="*/ 0 w 6991350"/>
              <a:gd name="connsiteY0" fmla="*/ 1943100 h 6858000"/>
              <a:gd name="connsiteX1" fmla="*/ 6991350 w 6991350"/>
              <a:gd name="connsiteY1" fmla="*/ 0 h 6858000"/>
              <a:gd name="connsiteX2" fmla="*/ 5200650 w 6991350"/>
              <a:gd name="connsiteY2" fmla="*/ 6858000 h 6858000"/>
              <a:gd name="connsiteX3" fmla="*/ 0 w 6991350"/>
              <a:gd name="connsiteY3" fmla="*/ 1943100 h 6858000"/>
              <a:gd name="connsiteX0" fmla="*/ 0 w 7029450"/>
              <a:gd name="connsiteY0" fmla="*/ 1943100 h 6858000"/>
              <a:gd name="connsiteX1" fmla="*/ 7029450 w 7029450"/>
              <a:gd name="connsiteY1" fmla="*/ 0 h 6858000"/>
              <a:gd name="connsiteX2" fmla="*/ 5200650 w 7029450"/>
              <a:gd name="connsiteY2" fmla="*/ 6858000 h 6858000"/>
              <a:gd name="connsiteX3" fmla="*/ 0 w 7029450"/>
              <a:gd name="connsiteY3" fmla="*/ 1943100 h 6858000"/>
              <a:gd name="connsiteX0" fmla="*/ 0 w 7029450"/>
              <a:gd name="connsiteY0" fmla="*/ 1943100 h 6858000"/>
              <a:gd name="connsiteX1" fmla="*/ 7029450 w 7029450"/>
              <a:gd name="connsiteY1" fmla="*/ 0 h 6858000"/>
              <a:gd name="connsiteX2" fmla="*/ 5200650 w 7029450"/>
              <a:gd name="connsiteY2" fmla="*/ 6858000 h 6858000"/>
              <a:gd name="connsiteX3" fmla="*/ 0 w 7029450"/>
              <a:gd name="connsiteY3" fmla="*/ 1943100 h 6858000"/>
              <a:gd name="connsiteX0" fmla="*/ 0 w 7029450"/>
              <a:gd name="connsiteY0" fmla="*/ 1943100 h 6858000"/>
              <a:gd name="connsiteX1" fmla="*/ 7029450 w 7029450"/>
              <a:gd name="connsiteY1" fmla="*/ 0 h 6858000"/>
              <a:gd name="connsiteX2" fmla="*/ 5200650 w 7029450"/>
              <a:gd name="connsiteY2" fmla="*/ 6858000 h 6858000"/>
              <a:gd name="connsiteX3" fmla="*/ 0 w 7029450"/>
              <a:gd name="connsiteY3" fmla="*/ 1943100 h 6858000"/>
              <a:gd name="connsiteX0" fmla="*/ 0 w 7029450"/>
              <a:gd name="connsiteY0" fmla="*/ 1943100 h 6858000"/>
              <a:gd name="connsiteX1" fmla="*/ 7029450 w 7029450"/>
              <a:gd name="connsiteY1" fmla="*/ 0 h 6858000"/>
              <a:gd name="connsiteX2" fmla="*/ 5200650 w 7029450"/>
              <a:gd name="connsiteY2" fmla="*/ 6858000 h 6858000"/>
              <a:gd name="connsiteX3" fmla="*/ 0 w 7029450"/>
              <a:gd name="connsiteY3" fmla="*/ 1943100 h 6858000"/>
              <a:gd name="connsiteX0" fmla="*/ 0 w 7029450"/>
              <a:gd name="connsiteY0" fmla="*/ 1943100 h 6858000"/>
              <a:gd name="connsiteX1" fmla="*/ 7029450 w 7029450"/>
              <a:gd name="connsiteY1" fmla="*/ 0 h 6858000"/>
              <a:gd name="connsiteX2" fmla="*/ 5200650 w 7029450"/>
              <a:gd name="connsiteY2" fmla="*/ 6858000 h 6858000"/>
              <a:gd name="connsiteX3" fmla="*/ 0 w 7029450"/>
              <a:gd name="connsiteY3" fmla="*/ 1943100 h 6858000"/>
              <a:gd name="connsiteX0" fmla="*/ 0 w 7029450"/>
              <a:gd name="connsiteY0" fmla="*/ 1943100 h 6858000"/>
              <a:gd name="connsiteX1" fmla="*/ 7029450 w 7029450"/>
              <a:gd name="connsiteY1" fmla="*/ 0 h 6858000"/>
              <a:gd name="connsiteX2" fmla="*/ 5200650 w 7029450"/>
              <a:gd name="connsiteY2" fmla="*/ 6858000 h 6858000"/>
              <a:gd name="connsiteX3" fmla="*/ 0 w 7029450"/>
              <a:gd name="connsiteY3" fmla="*/ 1943100 h 6858000"/>
              <a:gd name="connsiteX0" fmla="*/ 0 w 7029450"/>
              <a:gd name="connsiteY0" fmla="*/ 1943100 h 6858000"/>
              <a:gd name="connsiteX1" fmla="*/ 7029450 w 7029450"/>
              <a:gd name="connsiteY1" fmla="*/ 0 h 6858000"/>
              <a:gd name="connsiteX2" fmla="*/ 5200650 w 7029450"/>
              <a:gd name="connsiteY2" fmla="*/ 6858000 h 6858000"/>
              <a:gd name="connsiteX3" fmla="*/ 0 w 7029450"/>
              <a:gd name="connsiteY3" fmla="*/ 1943100 h 6858000"/>
              <a:gd name="connsiteX0" fmla="*/ 0 w 7029450"/>
              <a:gd name="connsiteY0" fmla="*/ 1943100 h 6858000"/>
              <a:gd name="connsiteX1" fmla="*/ 7029450 w 7029450"/>
              <a:gd name="connsiteY1" fmla="*/ 0 h 6858000"/>
              <a:gd name="connsiteX2" fmla="*/ 5200650 w 7029450"/>
              <a:gd name="connsiteY2" fmla="*/ 6858000 h 6858000"/>
              <a:gd name="connsiteX3" fmla="*/ 0 w 7029450"/>
              <a:gd name="connsiteY3" fmla="*/ 1943100 h 6858000"/>
              <a:gd name="connsiteX0" fmla="*/ 0 w 7029450"/>
              <a:gd name="connsiteY0" fmla="*/ 1943100 h 6858000"/>
              <a:gd name="connsiteX1" fmla="*/ 7029450 w 7029450"/>
              <a:gd name="connsiteY1" fmla="*/ 0 h 6858000"/>
              <a:gd name="connsiteX2" fmla="*/ 5200650 w 7029450"/>
              <a:gd name="connsiteY2" fmla="*/ 6858000 h 6858000"/>
              <a:gd name="connsiteX3" fmla="*/ 0 w 7029450"/>
              <a:gd name="connsiteY3" fmla="*/ 19431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029450" h="6858000">
                <a:moveTo>
                  <a:pt x="0" y="1943100"/>
                </a:moveTo>
                <a:cubicBezTo>
                  <a:pt x="1606550" y="1257300"/>
                  <a:pt x="4356100" y="342900"/>
                  <a:pt x="7029450" y="0"/>
                </a:cubicBezTo>
                <a:cubicBezTo>
                  <a:pt x="5556250" y="2990850"/>
                  <a:pt x="5245100" y="5657850"/>
                  <a:pt x="5200650" y="6858000"/>
                </a:cubicBezTo>
                <a:cubicBezTo>
                  <a:pt x="2800350" y="3714750"/>
                  <a:pt x="1638300" y="3086100"/>
                  <a:pt x="0" y="1943100"/>
                </a:cubicBez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dirty="0">
              <a:solidFill>
                <a:srgbClr val="6BC4C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035063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ey point - purple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0D20F436-2D6D-5D61-8163-A08A753BBEF7}"/>
              </a:ext>
            </a:extLst>
          </p:cNvPr>
          <p:cNvSpPr/>
          <p:nvPr userDrawn="1"/>
        </p:nvSpPr>
        <p:spPr>
          <a:xfrm>
            <a:off x="-546101" y="-87086"/>
            <a:ext cx="12850395" cy="7097486"/>
          </a:xfrm>
          <a:prstGeom prst="rect">
            <a:avLst/>
          </a:prstGeom>
          <a:solidFill>
            <a:srgbClr val="6A2383"/>
          </a:solidFill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BB4139F-160F-2947-4C91-D31F1CC9E0AF}"/>
              </a:ext>
            </a:extLst>
          </p:cNvPr>
          <p:cNvSpPr txBox="1"/>
          <p:nvPr userDrawn="1"/>
        </p:nvSpPr>
        <p:spPr>
          <a:xfrm>
            <a:off x="8378691" y="6354978"/>
            <a:ext cx="37498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www.midandsouthessex.ics.nhs.uk</a:t>
            </a:r>
          </a:p>
        </p:txBody>
      </p:sp>
      <p:sp>
        <p:nvSpPr>
          <p:cNvPr id="11" name="Freeform 10">
            <a:extLst>
              <a:ext uri="{FF2B5EF4-FFF2-40B4-BE49-F238E27FC236}">
                <a16:creationId xmlns:a16="http://schemas.microsoft.com/office/drawing/2014/main" id="{BCD0E0C2-2435-2166-7C0A-40BD9C8E6A66}"/>
              </a:ext>
            </a:extLst>
          </p:cNvPr>
          <p:cNvSpPr>
            <a:spLocks noChangeAspect="1"/>
          </p:cNvSpPr>
          <p:nvPr userDrawn="1"/>
        </p:nvSpPr>
        <p:spPr>
          <a:xfrm rot="3756960">
            <a:off x="10024795" y="609723"/>
            <a:ext cx="2636803" cy="2572488"/>
          </a:xfrm>
          <a:custGeom>
            <a:avLst/>
            <a:gdLst>
              <a:gd name="connsiteX0" fmla="*/ 0 w 6991350"/>
              <a:gd name="connsiteY0" fmla="*/ 1943100 h 6858000"/>
              <a:gd name="connsiteX1" fmla="*/ 6991350 w 6991350"/>
              <a:gd name="connsiteY1" fmla="*/ 0 h 6858000"/>
              <a:gd name="connsiteX2" fmla="*/ 5200650 w 6991350"/>
              <a:gd name="connsiteY2" fmla="*/ 6858000 h 6858000"/>
              <a:gd name="connsiteX3" fmla="*/ 0 w 6991350"/>
              <a:gd name="connsiteY3" fmla="*/ 1943100 h 6858000"/>
              <a:gd name="connsiteX0" fmla="*/ 0 w 6991350"/>
              <a:gd name="connsiteY0" fmla="*/ 1943100 h 6858000"/>
              <a:gd name="connsiteX1" fmla="*/ 6991350 w 6991350"/>
              <a:gd name="connsiteY1" fmla="*/ 0 h 6858000"/>
              <a:gd name="connsiteX2" fmla="*/ 5200650 w 6991350"/>
              <a:gd name="connsiteY2" fmla="*/ 6858000 h 6858000"/>
              <a:gd name="connsiteX3" fmla="*/ 0 w 6991350"/>
              <a:gd name="connsiteY3" fmla="*/ 1943100 h 6858000"/>
              <a:gd name="connsiteX0" fmla="*/ 0 w 6991350"/>
              <a:gd name="connsiteY0" fmla="*/ 1943100 h 6858000"/>
              <a:gd name="connsiteX1" fmla="*/ 6991350 w 6991350"/>
              <a:gd name="connsiteY1" fmla="*/ 0 h 6858000"/>
              <a:gd name="connsiteX2" fmla="*/ 5200650 w 6991350"/>
              <a:gd name="connsiteY2" fmla="*/ 6858000 h 6858000"/>
              <a:gd name="connsiteX3" fmla="*/ 0 w 6991350"/>
              <a:gd name="connsiteY3" fmla="*/ 1943100 h 6858000"/>
              <a:gd name="connsiteX0" fmla="*/ 0 w 6991350"/>
              <a:gd name="connsiteY0" fmla="*/ 1943100 h 6858000"/>
              <a:gd name="connsiteX1" fmla="*/ 6991350 w 6991350"/>
              <a:gd name="connsiteY1" fmla="*/ 0 h 6858000"/>
              <a:gd name="connsiteX2" fmla="*/ 5200650 w 6991350"/>
              <a:gd name="connsiteY2" fmla="*/ 6858000 h 6858000"/>
              <a:gd name="connsiteX3" fmla="*/ 0 w 6991350"/>
              <a:gd name="connsiteY3" fmla="*/ 1943100 h 6858000"/>
              <a:gd name="connsiteX0" fmla="*/ 0 w 6991350"/>
              <a:gd name="connsiteY0" fmla="*/ 1943100 h 6858000"/>
              <a:gd name="connsiteX1" fmla="*/ 6991350 w 6991350"/>
              <a:gd name="connsiteY1" fmla="*/ 0 h 6858000"/>
              <a:gd name="connsiteX2" fmla="*/ 5200650 w 6991350"/>
              <a:gd name="connsiteY2" fmla="*/ 6858000 h 6858000"/>
              <a:gd name="connsiteX3" fmla="*/ 0 w 6991350"/>
              <a:gd name="connsiteY3" fmla="*/ 1943100 h 6858000"/>
              <a:gd name="connsiteX0" fmla="*/ 0 w 6991350"/>
              <a:gd name="connsiteY0" fmla="*/ 1943100 h 6858000"/>
              <a:gd name="connsiteX1" fmla="*/ 6991350 w 6991350"/>
              <a:gd name="connsiteY1" fmla="*/ 0 h 6858000"/>
              <a:gd name="connsiteX2" fmla="*/ 5200650 w 6991350"/>
              <a:gd name="connsiteY2" fmla="*/ 6858000 h 6858000"/>
              <a:gd name="connsiteX3" fmla="*/ 0 w 6991350"/>
              <a:gd name="connsiteY3" fmla="*/ 1943100 h 6858000"/>
              <a:gd name="connsiteX0" fmla="*/ 0 w 6991350"/>
              <a:gd name="connsiteY0" fmla="*/ 1943100 h 6858000"/>
              <a:gd name="connsiteX1" fmla="*/ 6991350 w 6991350"/>
              <a:gd name="connsiteY1" fmla="*/ 0 h 6858000"/>
              <a:gd name="connsiteX2" fmla="*/ 5200650 w 6991350"/>
              <a:gd name="connsiteY2" fmla="*/ 6858000 h 6858000"/>
              <a:gd name="connsiteX3" fmla="*/ 0 w 6991350"/>
              <a:gd name="connsiteY3" fmla="*/ 1943100 h 6858000"/>
              <a:gd name="connsiteX0" fmla="*/ 0 w 6991350"/>
              <a:gd name="connsiteY0" fmla="*/ 1943100 h 6858000"/>
              <a:gd name="connsiteX1" fmla="*/ 6991350 w 6991350"/>
              <a:gd name="connsiteY1" fmla="*/ 0 h 6858000"/>
              <a:gd name="connsiteX2" fmla="*/ 5200650 w 6991350"/>
              <a:gd name="connsiteY2" fmla="*/ 6858000 h 6858000"/>
              <a:gd name="connsiteX3" fmla="*/ 0 w 6991350"/>
              <a:gd name="connsiteY3" fmla="*/ 1943100 h 6858000"/>
              <a:gd name="connsiteX0" fmla="*/ 0 w 6991350"/>
              <a:gd name="connsiteY0" fmla="*/ 1943100 h 6858000"/>
              <a:gd name="connsiteX1" fmla="*/ 6991350 w 6991350"/>
              <a:gd name="connsiteY1" fmla="*/ 0 h 6858000"/>
              <a:gd name="connsiteX2" fmla="*/ 5200650 w 6991350"/>
              <a:gd name="connsiteY2" fmla="*/ 6858000 h 6858000"/>
              <a:gd name="connsiteX3" fmla="*/ 0 w 6991350"/>
              <a:gd name="connsiteY3" fmla="*/ 1943100 h 6858000"/>
              <a:gd name="connsiteX0" fmla="*/ 0 w 6991350"/>
              <a:gd name="connsiteY0" fmla="*/ 1943100 h 6858000"/>
              <a:gd name="connsiteX1" fmla="*/ 6991350 w 6991350"/>
              <a:gd name="connsiteY1" fmla="*/ 0 h 6858000"/>
              <a:gd name="connsiteX2" fmla="*/ 5200650 w 6991350"/>
              <a:gd name="connsiteY2" fmla="*/ 6858000 h 6858000"/>
              <a:gd name="connsiteX3" fmla="*/ 0 w 6991350"/>
              <a:gd name="connsiteY3" fmla="*/ 1943100 h 6858000"/>
              <a:gd name="connsiteX0" fmla="*/ 0 w 6991350"/>
              <a:gd name="connsiteY0" fmla="*/ 1943100 h 6858000"/>
              <a:gd name="connsiteX1" fmla="*/ 6991350 w 6991350"/>
              <a:gd name="connsiteY1" fmla="*/ 0 h 6858000"/>
              <a:gd name="connsiteX2" fmla="*/ 5200650 w 6991350"/>
              <a:gd name="connsiteY2" fmla="*/ 6858000 h 6858000"/>
              <a:gd name="connsiteX3" fmla="*/ 0 w 6991350"/>
              <a:gd name="connsiteY3" fmla="*/ 1943100 h 6858000"/>
              <a:gd name="connsiteX0" fmla="*/ 0 w 6991350"/>
              <a:gd name="connsiteY0" fmla="*/ 1943100 h 6858000"/>
              <a:gd name="connsiteX1" fmla="*/ 6991350 w 6991350"/>
              <a:gd name="connsiteY1" fmla="*/ 0 h 6858000"/>
              <a:gd name="connsiteX2" fmla="*/ 5200650 w 6991350"/>
              <a:gd name="connsiteY2" fmla="*/ 6858000 h 6858000"/>
              <a:gd name="connsiteX3" fmla="*/ 0 w 6991350"/>
              <a:gd name="connsiteY3" fmla="*/ 1943100 h 6858000"/>
              <a:gd name="connsiteX0" fmla="*/ 0 w 6991350"/>
              <a:gd name="connsiteY0" fmla="*/ 1943100 h 6858000"/>
              <a:gd name="connsiteX1" fmla="*/ 6991350 w 6991350"/>
              <a:gd name="connsiteY1" fmla="*/ 0 h 6858000"/>
              <a:gd name="connsiteX2" fmla="*/ 5200650 w 6991350"/>
              <a:gd name="connsiteY2" fmla="*/ 6858000 h 6858000"/>
              <a:gd name="connsiteX3" fmla="*/ 0 w 6991350"/>
              <a:gd name="connsiteY3" fmla="*/ 1943100 h 6858000"/>
              <a:gd name="connsiteX0" fmla="*/ 0 w 6991350"/>
              <a:gd name="connsiteY0" fmla="*/ 1943100 h 6858000"/>
              <a:gd name="connsiteX1" fmla="*/ 6991350 w 6991350"/>
              <a:gd name="connsiteY1" fmla="*/ 0 h 6858000"/>
              <a:gd name="connsiteX2" fmla="*/ 5200650 w 6991350"/>
              <a:gd name="connsiteY2" fmla="*/ 6858000 h 6858000"/>
              <a:gd name="connsiteX3" fmla="*/ 0 w 6991350"/>
              <a:gd name="connsiteY3" fmla="*/ 1943100 h 6858000"/>
              <a:gd name="connsiteX0" fmla="*/ 0 w 6991350"/>
              <a:gd name="connsiteY0" fmla="*/ 1943100 h 6858000"/>
              <a:gd name="connsiteX1" fmla="*/ 6991350 w 6991350"/>
              <a:gd name="connsiteY1" fmla="*/ 0 h 6858000"/>
              <a:gd name="connsiteX2" fmla="*/ 5200650 w 6991350"/>
              <a:gd name="connsiteY2" fmla="*/ 6858000 h 6858000"/>
              <a:gd name="connsiteX3" fmla="*/ 0 w 6991350"/>
              <a:gd name="connsiteY3" fmla="*/ 1943100 h 6858000"/>
              <a:gd name="connsiteX0" fmla="*/ 0 w 6991350"/>
              <a:gd name="connsiteY0" fmla="*/ 1943100 h 6858000"/>
              <a:gd name="connsiteX1" fmla="*/ 6991350 w 6991350"/>
              <a:gd name="connsiteY1" fmla="*/ 0 h 6858000"/>
              <a:gd name="connsiteX2" fmla="*/ 5200650 w 6991350"/>
              <a:gd name="connsiteY2" fmla="*/ 6858000 h 6858000"/>
              <a:gd name="connsiteX3" fmla="*/ 0 w 6991350"/>
              <a:gd name="connsiteY3" fmla="*/ 1943100 h 6858000"/>
              <a:gd name="connsiteX0" fmla="*/ 0 w 6991350"/>
              <a:gd name="connsiteY0" fmla="*/ 1943100 h 6858000"/>
              <a:gd name="connsiteX1" fmla="*/ 6991350 w 6991350"/>
              <a:gd name="connsiteY1" fmla="*/ 0 h 6858000"/>
              <a:gd name="connsiteX2" fmla="*/ 5200650 w 6991350"/>
              <a:gd name="connsiteY2" fmla="*/ 6858000 h 6858000"/>
              <a:gd name="connsiteX3" fmla="*/ 0 w 6991350"/>
              <a:gd name="connsiteY3" fmla="*/ 1943100 h 6858000"/>
              <a:gd name="connsiteX0" fmla="*/ 0 w 6991350"/>
              <a:gd name="connsiteY0" fmla="*/ 1943100 h 6858000"/>
              <a:gd name="connsiteX1" fmla="*/ 6991350 w 6991350"/>
              <a:gd name="connsiteY1" fmla="*/ 0 h 6858000"/>
              <a:gd name="connsiteX2" fmla="*/ 5200650 w 6991350"/>
              <a:gd name="connsiteY2" fmla="*/ 6858000 h 6858000"/>
              <a:gd name="connsiteX3" fmla="*/ 0 w 6991350"/>
              <a:gd name="connsiteY3" fmla="*/ 1943100 h 6858000"/>
              <a:gd name="connsiteX0" fmla="*/ 0 w 6991350"/>
              <a:gd name="connsiteY0" fmla="*/ 1943100 h 6858000"/>
              <a:gd name="connsiteX1" fmla="*/ 6991350 w 6991350"/>
              <a:gd name="connsiteY1" fmla="*/ 0 h 6858000"/>
              <a:gd name="connsiteX2" fmla="*/ 5200650 w 6991350"/>
              <a:gd name="connsiteY2" fmla="*/ 6858000 h 6858000"/>
              <a:gd name="connsiteX3" fmla="*/ 0 w 6991350"/>
              <a:gd name="connsiteY3" fmla="*/ 1943100 h 6858000"/>
              <a:gd name="connsiteX0" fmla="*/ 0 w 6991350"/>
              <a:gd name="connsiteY0" fmla="*/ 1943100 h 6858000"/>
              <a:gd name="connsiteX1" fmla="*/ 6991350 w 6991350"/>
              <a:gd name="connsiteY1" fmla="*/ 0 h 6858000"/>
              <a:gd name="connsiteX2" fmla="*/ 5200650 w 6991350"/>
              <a:gd name="connsiteY2" fmla="*/ 6858000 h 6858000"/>
              <a:gd name="connsiteX3" fmla="*/ 0 w 6991350"/>
              <a:gd name="connsiteY3" fmla="*/ 1943100 h 6858000"/>
              <a:gd name="connsiteX0" fmla="*/ 0 w 6991350"/>
              <a:gd name="connsiteY0" fmla="*/ 1943100 h 6858000"/>
              <a:gd name="connsiteX1" fmla="*/ 6991350 w 6991350"/>
              <a:gd name="connsiteY1" fmla="*/ 0 h 6858000"/>
              <a:gd name="connsiteX2" fmla="*/ 5200650 w 6991350"/>
              <a:gd name="connsiteY2" fmla="*/ 6858000 h 6858000"/>
              <a:gd name="connsiteX3" fmla="*/ 0 w 6991350"/>
              <a:gd name="connsiteY3" fmla="*/ 1943100 h 6858000"/>
              <a:gd name="connsiteX0" fmla="*/ 0 w 6991350"/>
              <a:gd name="connsiteY0" fmla="*/ 1943100 h 6858000"/>
              <a:gd name="connsiteX1" fmla="*/ 6991350 w 6991350"/>
              <a:gd name="connsiteY1" fmla="*/ 0 h 6858000"/>
              <a:gd name="connsiteX2" fmla="*/ 5200650 w 6991350"/>
              <a:gd name="connsiteY2" fmla="*/ 6858000 h 6858000"/>
              <a:gd name="connsiteX3" fmla="*/ 0 w 6991350"/>
              <a:gd name="connsiteY3" fmla="*/ 1943100 h 6858000"/>
              <a:gd name="connsiteX0" fmla="*/ 0 w 6991350"/>
              <a:gd name="connsiteY0" fmla="*/ 1943100 h 6858000"/>
              <a:gd name="connsiteX1" fmla="*/ 6991350 w 6991350"/>
              <a:gd name="connsiteY1" fmla="*/ 0 h 6858000"/>
              <a:gd name="connsiteX2" fmla="*/ 5200650 w 6991350"/>
              <a:gd name="connsiteY2" fmla="*/ 6858000 h 6858000"/>
              <a:gd name="connsiteX3" fmla="*/ 0 w 6991350"/>
              <a:gd name="connsiteY3" fmla="*/ 1943100 h 6858000"/>
              <a:gd name="connsiteX0" fmla="*/ 0 w 6991350"/>
              <a:gd name="connsiteY0" fmla="*/ 1943100 h 6858000"/>
              <a:gd name="connsiteX1" fmla="*/ 6991350 w 6991350"/>
              <a:gd name="connsiteY1" fmla="*/ 0 h 6858000"/>
              <a:gd name="connsiteX2" fmla="*/ 5200650 w 6991350"/>
              <a:gd name="connsiteY2" fmla="*/ 6858000 h 6858000"/>
              <a:gd name="connsiteX3" fmla="*/ 0 w 6991350"/>
              <a:gd name="connsiteY3" fmla="*/ 1943100 h 6858000"/>
              <a:gd name="connsiteX0" fmla="*/ 0 w 6991350"/>
              <a:gd name="connsiteY0" fmla="*/ 1943100 h 6858000"/>
              <a:gd name="connsiteX1" fmla="*/ 6991350 w 6991350"/>
              <a:gd name="connsiteY1" fmla="*/ 0 h 6858000"/>
              <a:gd name="connsiteX2" fmla="*/ 5200650 w 6991350"/>
              <a:gd name="connsiteY2" fmla="*/ 6858000 h 6858000"/>
              <a:gd name="connsiteX3" fmla="*/ 0 w 6991350"/>
              <a:gd name="connsiteY3" fmla="*/ 1943100 h 6858000"/>
              <a:gd name="connsiteX0" fmla="*/ 0 w 6991350"/>
              <a:gd name="connsiteY0" fmla="*/ 1943100 h 6858000"/>
              <a:gd name="connsiteX1" fmla="*/ 6991350 w 6991350"/>
              <a:gd name="connsiteY1" fmla="*/ 0 h 6858000"/>
              <a:gd name="connsiteX2" fmla="*/ 5200650 w 6991350"/>
              <a:gd name="connsiteY2" fmla="*/ 6858000 h 6858000"/>
              <a:gd name="connsiteX3" fmla="*/ 0 w 6991350"/>
              <a:gd name="connsiteY3" fmla="*/ 1943100 h 6858000"/>
              <a:gd name="connsiteX0" fmla="*/ 0 w 6991350"/>
              <a:gd name="connsiteY0" fmla="*/ 1943100 h 6858000"/>
              <a:gd name="connsiteX1" fmla="*/ 6991350 w 6991350"/>
              <a:gd name="connsiteY1" fmla="*/ 0 h 6858000"/>
              <a:gd name="connsiteX2" fmla="*/ 5200650 w 6991350"/>
              <a:gd name="connsiteY2" fmla="*/ 6858000 h 6858000"/>
              <a:gd name="connsiteX3" fmla="*/ 0 w 6991350"/>
              <a:gd name="connsiteY3" fmla="*/ 1943100 h 6858000"/>
              <a:gd name="connsiteX0" fmla="*/ 0 w 7029450"/>
              <a:gd name="connsiteY0" fmla="*/ 1943100 h 6858000"/>
              <a:gd name="connsiteX1" fmla="*/ 7029450 w 7029450"/>
              <a:gd name="connsiteY1" fmla="*/ 0 h 6858000"/>
              <a:gd name="connsiteX2" fmla="*/ 5200650 w 7029450"/>
              <a:gd name="connsiteY2" fmla="*/ 6858000 h 6858000"/>
              <a:gd name="connsiteX3" fmla="*/ 0 w 7029450"/>
              <a:gd name="connsiteY3" fmla="*/ 1943100 h 6858000"/>
              <a:gd name="connsiteX0" fmla="*/ 0 w 7029450"/>
              <a:gd name="connsiteY0" fmla="*/ 1943100 h 6858000"/>
              <a:gd name="connsiteX1" fmla="*/ 7029450 w 7029450"/>
              <a:gd name="connsiteY1" fmla="*/ 0 h 6858000"/>
              <a:gd name="connsiteX2" fmla="*/ 5200650 w 7029450"/>
              <a:gd name="connsiteY2" fmla="*/ 6858000 h 6858000"/>
              <a:gd name="connsiteX3" fmla="*/ 0 w 7029450"/>
              <a:gd name="connsiteY3" fmla="*/ 1943100 h 6858000"/>
              <a:gd name="connsiteX0" fmla="*/ 0 w 7029450"/>
              <a:gd name="connsiteY0" fmla="*/ 1943100 h 6858000"/>
              <a:gd name="connsiteX1" fmla="*/ 7029450 w 7029450"/>
              <a:gd name="connsiteY1" fmla="*/ 0 h 6858000"/>
              <a:gd name="connsiteX2" fmla="*/ 5200650 w 7029450"/>
              <a:gd name="connsiteY2" fmla="*/ 6858000 h 6858000"/>
              <a:gd name="connsiteX3" fmla="*/ 0 w 7029450"/>
              <a:gd name="connsiteY3" fmla="*/ 1943100 h 6858000"/>
              <a:gd name="connsiteX0" fmla="*/ 0 w 7029450"/>
              <a:gd name="connsiteY0" fmla="*/ 1943100 h 6858000"/>
              <a:gd name="connsiteX1" fmla="*/ 7029450 w 7029450"/>
              <a:gd name="connsiteY1" fmla="*/ 0 h 6858000"/>
              <a:gd name="connsiteX2" fmla="*/ 5200650 w 7029450"/>
              <a:gd name="connsiteY2" fmla="*/ 6858000 h 6858000"/>
              <a:gd name="connsiteX3" fmla="*/ 0 w 7029450"/>
              <a:gd name="connsiteY3" fmla="*/ 1943100 h 6858000"/>
              <a:gd name="connsiteX0" fmla="*/ 0 w 7029450"/>
              <a:gd name="connsiteY0" fmla="*/ 1943100 h 6858000"/>
              <a:gd name="connsiteX1" fmla="*/ 7029450 w 7029450"/>
              <a:gd name="connsiteY1" fmla="*/ 0 h 6858000"/>
              <a:gd name="connsiteX2" fmla="*/ 5200650 w 7029450"/>
              <a:gd name="connsiteY2" fmla="*/ 6858000 h 6858000"/>
              <a:gd name="connsiteX3" fmla="*/ 0 w 7029450"/>
              <a:gd name="connsiteY3" fmla="*/ 1943100 h 6858000"/>
              <a:gd name="connsiteX0" fmla="*/ 0 w 7029450"/>
              <a:gd name="connsiteY0" fmla="*/ 1943100 h 6858000"/>
              <a:gd name="connsiteX1" fmla="*/ 7029450 w 7029450"/>
              <a:gd name="connsiteY1" fmla="*/ 0 h 6858000"/>
              <a:gd name="connsiteX2" fmla="*/ 5200650 w 7029450"/>
              <a:gd name="connsiteY2" fmla="*/ 6858000 h 6858000"/>
              <a:gd name="connsiteX3" fmla="*/ 0 w 7029450"/>
              <a:gd name="connsiteY3" fmla="*/ 1943100 h 6858000"/>
              <a:gd name="connsiteX0" fmla="*/ 0 w 7029450"/>
              <a:gd name="connsiteY0" fmla="*/ 1943100 h 6858000"/>
              <a:gd name="connsiteX1" fmla="*/ 7029450 w 7029450"/>
              <a:gd name="connsiteY1" fmla="*/ 0 h 6858000"/>
              <a:gd name="connsiteX2" fmla="*/ 5200650 w 7029450"/>
              <a:gd name="connsiteY2" fmla="*/ 6858000 h 6858000"/>
              <a:gd name="connsiteX3" fmla="*/ 0 w 7029450"/>
              <a:gd name="connsiteY3" fmla="*/ 1943100 h 6858000"/>
              <a:gd name="connsiteX0" fmla="*/ 0 w 7029450"/>
              <a:gd name="connsiteY0" fmla="*/ 1943100 h 6858000"/>
              <a:gd name="connsiteX1" fmla="*/ 7029450 w 7029450"/>
              <a:gd name="connsiteY1" fmla="*/ 0 h 6858000"/>
              <a:gd name="connsiteX2" fmla="*/ 5200650 w 7029450"/>
              <a:gd name="connsiteY2" fmla="*/ 6858000 h 6858000"/>
              <a:gd name="connsiteX3" fmla="*/ 0 w 7029450"/>
              <a:gd name="connsiteY3" fmla="*/ 1943100 h 6858000"/>
              <a:gd name="connsiteX0" fmla="*/ 0 w 7029450"/>
              <a:gd name="connsiteY0" fmla="*/ 1943100 h 6858000"/>
              <a:gd name="connsiteX1" fmla="*/ 7029450 w 7029450"/>
              <a:gd name="connsiteY1" fmla="*/ 0 h 6858000"/>
              <a:gd name="connsiteX2" fmla="*/ 5200650 w 7029450"/>
              <a:gd name="connsiteY2" fmla="*/ 6858000 h 6858000"/>
              <a:gd name="connsiteX3" fmla="*/ 0 w 7029450"/>
              <a:gd name="connsiteY3" fmla="*/ 19431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029450" h="6858000">
                <a:moveTo>
                  <a:pt x="0" y="1943100"/>
                </a:moveTo>
                <a:cubicBezTo>
                  <a:pt x="1606550" y="1257300"/>
                  <a:pt x="4356100" y="342900"/>
                  <a:pt x="7029450" y="0"/>
                </a:cubicBezTo>
                <a:cubicBezTo>
                  <a:pt x="5556250" y="2990850"/>
                  <a:pt x="5245100" y="5657850"/>
                  <a:pt x="5200650" y="6858000"/>
                </a:cubicBezTo>
                <a:cubicBezTo>
                  <a:pt x="2800350" y="3714750"/>
                  <a:pt x="1638300" y="3086100"/>
                  <a:pt x="0" y="1943100"/>
                </a:cubicBezTo>
                <a:close/>
              </a:path>
            </a:pathLst>
          </a:custGeom>
          <a:solidFill>
            <a:srgbClr val="B4CC0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dirty="0">
              <a:solidFill>
                <a:srgbClr val="6BC4CF"/>
              </a:solidFill>
            </a:endParaRPr>
          </a:p>
        </p:txBody>
      </p:sp>
      <p:sp>
        <p:nvSpPr>
          <p:cNvPr id="12" name="Freeform 11">
            <a:extLst>
              <a:ext uri="{FF2B5EF4-FFF2-40B4-BE49-F238E27FC236}">
                <a16:creationId xmlns:a16="http://schemas.microsoft.com/office/drawing/2014/main" id="{F1C17A15-2A40-0A67-C80B-B3A9E6ECC544}"/>
              </a:ext>
            </a:extLst>
          </p:cNvPr>
          <p:cNvSpPr>
            <a:spLocks noChangeAspect="1"/>
          </p:cNvSpPr>
          <p:nvPr userDrawn="1"/>
        </p:nvSpPr>
        <p:spPr>
          <a:xfrm rot="19556949">
            <a:off x="9018838" y="-342893"/>
            <a:ext cx="1873231" cy="1827541"/>
          </a:xfrm>
          <a:custGeom>
            <a:avLst/>
            <a:gdLst>
              <a:gd name="connsiteX0" fmla="*/ 0 w 6991350"/>
              <a:gd name="connsiteY0" fmla="*/ 1943100 h 6858000"/>
              <a:gd name="connsiteX1" fmla="*/ 6991350 w 6991350"/>
              <a:gd name="connsiteY1" fmla="*/ 0 h 6858000"/>
              <a:gd name="connsiteX2" fmla="*/ 5200650 w 6991350"/>
              <a:gd name="connsiteY2" fmla="*/ 6858000 h 6858000"/>
              <a:gd name="connsiteX3" fmla="*/ 0 w 6991350"/>
              <a:gd name="connsiteY3" fmla="*/ 1943100 h 6858000"/>
              <a:gd name="connsiteX0" fmla="*/ 0 w 6991350"/>
              <a:gd name="connsiteY0" fmla="*/ 1943100 h 6858000"/>
              <a:gd name="connsiteX1" fmla="*/ 6991350 w 6991350"/>
              <a:gd name="connsiteY1" fmla="*/ 0 h 6858000"/>
              <a:gd name="connsiteX2" fmla="*/ 5200650 w 6991350"/>
              <a:gd name="connsiteY2" fmla="*/ 6858000 h 6858000"/>
              <a:gd name="connsiteX3" fmla="*/ 0 w 6991350"/>
              <a:gd name="connsiteY3" fmla="*/ 1943100 h 6858000"/>
              <a:gd name="connsiteX0" fmla="*/ 0 w 6991350"/>
              <a:gd name="connsiteY0" fmla="*/ 1943100 h 6858000"/>
              <a:gd name="connsiteX1" fmla="*/ 6991350 w 6991350"/>
              <a:gd name="connsiteY1" fmla="*/ 0 h 6858000"/>
              <a:gd name="connsiteX2" fmla="*/ 5200650 w 6991350"/>
              <a:gd name="connsiteY2" fmla="*/ 6858000 h 6858000"/>
              <a:gd name="connsiteX3" fmla="*/ 0 w 6991350"/>
              <a:gd name="connsiteY3" fmla="*/ 1943100 h 6858000"/>
              <a:gd name="connsiteX0" fmla="*/ 0 w 6991350"/>
              <a:gd name="connsiteY0" fmla="*/ 1943100 h 6858000"/>
              <a:gd name="connsiteX1" fmla="*/ 6991350 w 6991350"/>
              <a:gd name="connsiteY1" fmla="*/ 0 h 6858000"/>
              <a:gd name="connsiteX2" fmla="*/ 5200650 w 6991350"/>
              <a:gd name="connsiteY2" fmla="*/ 6858000 h 6858000"/>
              <a:gd name="connsiteX3" fmla="*/ 0 w 6991350"/>
              <a:gd name="connsiteY3" fmla="*/ 1943100 h 6858000"/>
              <a:gd name="connsiteX0" fmla="*/ 0 w 6991350"/>
              <a:gd name="connsiteY0" fmla="*/ 1943100 h 6858000"/>
              <a:gd name="connsiteX1" fmla="*/ 6991350 w 6991350"/>
              <a:gd name="connsiteY1" fmla="*/ 0 h 6858000"/>
              <a:gd name="connsiteX2" fmla="*/ 5200650 w 6991350"/>
              <a:gd name="connsiteY2" fmla="*/ 6858000 h 6858000"/>
              <a:gd name="connsiteX3" fmla="*/ 0 w 6991350"/>
              <a:gd name="connsiteY3" fmla="*/ 1943100 h 6858000"/>
              <a:gd name="connsiteX0" fmla="*/ 0 w 6991350"/>
              <a:gd name="connsiteY0" fmla="*/ 1943100 h 6858000"/>
              <a:gd name="connsiteX1" fmla="*/ 6991350 w 6991350"/>
              <a:gd name="connsiteY1" fmla="*/ 0 h 6858000"/>
              <a:gd name="connsiteX2" fmla="*/ 5200650 w 6991350"/>
              <a:gd name="connsiteY2" fmla="*/ 6858000 h 6858000"/>
              <a:gd name="connsiteX3" fmla="*/ 0 w 6991350"/>
              <a:gd name="connsiteY3" fmla="*/ 1943100 h 6858000"/>
              <a:gd name="connsiteX0" fmla="*/ 0 w 6991350"/>
              <a:gd name="connsiteY0" fmla="*/ 1943100 h 6858000"/>
              <a:gd name="connsiteX1" fmla="*/ 6991350 w 6991350"/>
              <a:gd name="connsiteY1" fmla="*/ 0 h 6858000"/>
              <a:gd name="connsiteX2" fmla="*/ 5200650 w 6991350"/>
              <a:gd name="connsiteY2" fmla="*/ 6858000 h 6858000"/>
              <a:gd name="connsiteX3" fmla="*/ 0 w 6991350"/>
              <a:gd name="connsiteY3" fmla="*/ 1943100 h 6858000"/>
              <a:gd name="connsiteX0" fmla="*/ 0 w 6991350"/>
              <a:gd name="connsiteY0" fmla="*/ 1943100 h 6858000"/>
              <a:gd name="connsiteX1" fmla="*/ 6991350 w 6991350"/>
              <a:gd name="connsiteY1" fmla="*/ 0 h 6858000"/>
              <a:gd name="connsiteX2" fmla="*/ 5200650 w 6991350"/>
              <a:gd name="connsiteY2" fmla="*/ 6858000 h 6858000"/>
              <a:gd name="connsiteX3" fmla="*/ 0 w 6991350"/>
              <a:gd name="connsiteY3" fmla="*/ 1943100 h 6858000"/>
              <a:gd name="connsiteX0" fmla="*/ 0 w 6991350"/>
              <a:gd name="connsiteY0" fmla="*/ 1943100 h 6858000"/>
              <a:gd name="connsiteX1" fmla="*/ 6991350 w 6991350"/>
              <a:gd name="connsiteY1" fmla="*/ 0 h 6858000"/>
              <a:gd name="connsiteX2" fmla="*/ 5200650 w 6991350"/>
              <a:gd name="connsiteY2" fmla="*/ 6858000 h 6858000"/>
              <a:gd name="connsiteX3" fmla="*/ 0 w 6991350"/>
              <a:gd name="connsiteY3" fmla="*/ 1943100 h 6858000"/>
              <a:gd name="connsiteX0" fmla="*/ 0 w 6991350"/>
              <a:gd name="connsiteY0" fmla="*/ 1943100 h 6858000"/>
              <a:gd name="connsiteX1" fmla="*/ 6991350 w 6991350"/>
              <a:gd name="connsiteY1" fmla="*/ 0 h 6858000"/>
              <a:gd name="connsiteX2" fmla="*/ 5200650 w 6991350"/>
              <a:gd name="connsiteY2" fmla="*/ 6858000 h 6858000"/>
              <a:gd name="connsiteX3" fmla="*/ 0 w 6991350"/>
              <a:gd name="connsiteY3" fmla="*/ 1943100 h 6858000"/>
              <a:gd name="connsiteX0" fmla="*/ 0 w 6991350"/>
              <a:gd name="connsiteY0" fmla="*/ 1943100 h 6858000"/>
              <a:gd name="connsiteX1" fmla="*/ 6991350 w 6991350"/>
              <a:gd name="connsiteY1" fmla="*/ 0 h 6858000"/>
              <a:gd name="connsiteX2" fmla="*/ 5200650 w 6991350"/>
              <a:gd name="connsiteY2" fmla="*/ 6858000 h 6858000"/>
              <a:gd name="connsiteX3" fmla="*/ 0 w 6991350"/>
              <a:gd name="connsiteY3" fmla="*/ 1943100 h 6858000"/>
              <a:gd name="connsiteX0" fmla="*/ 0 w 6991350"/>
              <a:gd name="connsiteY0" fmla="*/ 1943100 h 6858000"/>
              <a:gd name="connsiteX1" fmla="*/ 6991350 w 6991350"/>
              <a:gd name="connsiteY1" fmla="*/ 0 h 6858000"/>
              <a:gd name="connsiteX2" fmla="*/ 5200650 w 6991350"/>
              <a:gd name="connsiteY2" fmla="*/ 6858000 h 6858000"/>
              <a:gd name="connsiteX3" fmla="*/ 0 w 6991350"/>
              <a:gd name="connsiteY3" fmla="*/ 1943100 h 6858000"/>
              <a:gd name="connsiteX0" fmla="*/ 0 w 6991350"/>
              <a:gd name="connsiteY0" fmla="*/ 1943100 h 6858000"/>
              <a:gd name="connsiteX1" fmla="*/ 6991350 w 6991350"/>
              <a:gd name="connsiteY1" fmla="*/ 0 h 6858000"/>
              <a:gd name="connsiteX2" fmla="*/ 5200650 w 6991350"/>
              <a:gd name="connsiteY2" fmla="*/ 6858000 h 6858000"/>
              <a:gd name="connsiteX3" fmla="*/ 0 w 6991350"/>
              <a:gd name="connsiteY3" fmla="*/ 1943100 h 6858000"/>
              <a:gd name="connsiteX0" fmla="*/ 0 w 6991350"/>
              <a:gd name="connsiteY0" fmla="*/ 1943100 h 6858000"/>
              <a:gd name="connsiteX1" fmla="*/ 6991350 w 6991350"/>
              <a:gd name="connsiteY1" fmla="*/ 0 h 6858000"/>
              <a:gd name="connsiteX2" fmla="*/ 5200650 w 6991350"/>
              <a:gd name="connsiteY2" fmla="*/ 6858000 h 6858000"/>
              <a:gd name="connsiteX3" fmla="*/ 0 w 6991350"/>
              <a:gd name="connsiteY3" fmla="*/ 1943100 h 6858000"/>
              <a:gd name="connsiteX0" fmla="*/ 0 w 6991350"/>
              <a:gd name="connsiteY0" fmla="*/ 1943100 h 6858000"/>
              <a:gd name="connsiteX1" fmla="*/ 6991350 w 6991350"/>
              <a:gd name="connsiteY1" fmla="*/ 0 h 6858000"/>
              <a:gd name="connsiteX2" fmla="*/ 5200650 w 6991350"/>
              <a:gd name="connsiteY2" fmla="*/ 6858000 h 6858000"/>
              <a:gd name="connsiteX3" fmla="*/ 0 w 6991350"/>
              <a:gd name="connsiteY3" fmla="*/ 1943100 h 6858000"/>
              <a:gd name="connsiteX0" fmla="*/ 0 w 6991350"/>
              <a:gd name="connsiteY0" fmla="*/ 1943100 h 6858000"/>
              <a:gd name="connsiteX1" fmla="*/ 6991350 w 6991350"/>
              <a:gd name="connsiteY1" fmla="*/ 0 h 6858000"/>
              <a:gd name="connsiteX2" fmla="*/ 5200650 w 6991350"/>
              <a:gd name="connsiteY2" fmla="*/ 6858000 h 6858000"/>
              <a:gd name="connsiteX3" fmla="*/ 0 w 6991350"/>
              <a:gd name="connsiteY3" fmla="*/ 1943100 h 6858000"/>
              <a:gd name="connsiteX0" fmla="*/ 0 w 6991350"/>
              <a:gd name="connsiteY0" fmla="*/ 1943100 h 6858000"/>
              <a:gd name="connsiteX1" fmla="*/ 6991350 w 6991350"/>
              <a:gd name="connsiteY1" fmla="*/ 0 h 6858000"/>
              <a:gd name="connsiteX2" fmla="*/ 5200650 w 6991350"/>
              <a:gd name="connsiteY2" fmla="*/ 6858000 h 6858000"/>
              <a:gd name="connsiteX3" fmla="*/ 0 w 6991350"/>
              <a:gd name="connsiteY3" fmla="*/ 1943100 h 6858000"/>
              <a:gd name="connsiteX0" fmla="*/ 0 w 6991350"/>
              <a:gd name="connsiteY0" fmla="*/ 1943100 h 6858000"/>
              <a:gd name="connsiteX1" fmla="*/ 6991350 w 6991350"/>
              <a:gd name="connsiteY1" fmla="*/ 0 h 6858000"/>
              <a:gd name="connsiteX2" fmla="*/ 5200650 w 6991350"/>
              <a:gd name="connsiteY2" fmla="*/ 6858000 h 6858000"/>
              <a:gd name="connsiteX3" fmla="*/ 0 w 6991350"/>
              <a:gd name="connsiteY3" fmla="*/ 1943100 h 6858000"/>
              <a:gd name="connsiteX0" fmla="*/ 0 w 6991350"/>
              <a:gd name="connsiteY0" fmla="*/ 1943100 h 6858000"/>
              <a:gd name="connsiteX1" fmla="*/ 6991350 w 6991350"/>
              <a:gd name="connsiteY1" fmla="*/ 0 h 6858000"/>
              <a:gd name="connsiteX2" fmla="*/ 5200650 w 6991350"/>
              <a:gd name="connsiteY2" fmla="*/ 6858000 h 6858000"/>
              <a:gd name="connsiteX3" fmla="*/ 0 w 6991350"/>
              <a:gd name="connsiteY3" fmla="*/ 1943100 h 6858000"/>
              <a:gd name="connsiteX0" fmla="*/ 0 w 6991350"/>
              <a:gd name="connsiteY0" fmla="*/ 1943100 h 6858000"/>
              <a:gd name="connsiteX1" fmla="*/ 6991350 w 6991350"/>
              <a:gd name="connsiteY1" fmla="*/ 0 h 6858000"/>
              <a:gd name="connsiteX2" fmla="*/ 5200650 w 6991350"/>
              <a:gd name="connsiteY2" fmla="*/ 6858000 h 6858000"/>
              <a:gd name="connsiteX3" fmla="*/ 0 w 6991350"/>
              <a:gd name="connsiteY3" fmla="*/ 1943100 h 6858000"/>
              <a:gd name="connsiteX0" fmla="*/ 0 w 6991350"/>
              <a:gd name="connsiteY0" fmla="*/ 1943100 h 6858000"/>
              <a:gd name="connsiteX1" fmla="*/ 6991350 w 6991350"/>
              <a:gd name="connsiteY1" fmla="*/ 0 h 6858000"/>
              <a:gd name="connsiteX2" fmla="*/ 5200650 w 6991350"/>
              <a:gd name="connsiteY2" fmla="*/ 6858000 h 6858000"/>
              <a:gd name="connsiteX3" fmla="*/ 0 w 6991350"/>
              <a:gd name="connsiteY3" fmla="*/ 1943100 h 6858000"/>
              <a:gd name="connsiteX0" fmla="*/ 0 w 6991350"/>
              <a:gd name="connsiteY0" fmla="*/ 1943100 h 6858000"/>
              <a:gd name="connsiteX1" fmla="*/ 6991350 w 6991350"/>
              <a:gd name="connsiteY1" fmla="*/ 0 h 6858000"/>
              <a:gd name="connsiteX2" fmla="*/ 5200650 w 6991350"/>
              <a:gd name="connsiteY2" fmla="*/ 6858000 h 6858000"/>
              <a:gd name="connsiteX3" fmla="*/ 0 w 6991350"/>
              <a:gd name="connsiteY3" fmla="*/ 1943100 h 6858000"/>
              <a:gd name="connsiteX0" fmla="*/ 0 w 6991350"/>
              <a:gd name="connsiteY0" fmla="*/ 1943100 h 6858000"/>
              <a:gd name="connsiteX1" fmla="*/ 6991350 w 6991350"/>
              <a:gd name="connsiteY1" fmla="*/ 0 h 6858000"/>
              <a:gd name="connsiteX2" fmla="*/ 5200650 w 6991350"/>
              <a:gd name="connsiteY2" fmla="*/ 6858000 h 6858000"/>
              <a:gd name="connsiteX3" fmla="*/ 0 w 6991350"/>
              <a:gd name="connsiteY3" fmla="*/ 1943100 h 6858000"/>
              <a:gd name="connsiteX0" fmla="*/ 0 w 6991350"/>
              <a:gd name="connsiteY0" fmla="*/ 1943100 h 6858000"/>
              <a:gd name="connsiteX1" fmla="*/ 6991350 w 6991350"/>
              <a:gd name="connsiteY1" fmla="*/ 0 h 6858000"/>
              <a:gd name="connsiteX2" fmla="*/ 5200650 w 6991350"/>
              <a:gd name="connsiteY2" fmla="*/ 6858000 h 6858000"/>
              <a:gd name="connsiteX3" fmla="*/ 0 w 6991350"/>
              <a:gd name="connsiteY3" fmla="*/ 1943100 h 6858000"/>
              <a:gd name="connsiteX0" fmla="*/ 0 w 6991350"/>
              <a:gd name="connsiteY0" fmla="*/ 1943100 h 6858000"/>
              <a:gd name="connsiteX1" fmla="*/ 6991350 w 6991350"/>
              <a:gd name="connsiteY1" fmla="*/ 0 h 6858000"/>
              <a:gd name="connsiteX2" fmla="*/ 5200650 w 6991350"/>
              <a:gd name="connsiteY2" fmla="*/ 6858000 h 6858000"/>
              <a:gd name="connsiteX3" fmla="*/ 0 w 6991350"/>
              <a:gd name="connsiteY3" fmla="*/ 1943100 h 6858000"/>
              <a:gd name="connsiteX0" fmla="*/ 0 w 6991350"/>
              <a:gd name="connsiteY0" fmla="*/ 1943100 h 6858000"/>
              <a:gd name="connsiteX1" fmla="*/ 6991350 w 6991350"/>
              <a:gd name="connsiteY1" fmla="*/ 0 h 6858000"/>
              <a:gd name="connsiteX2" fmla="*/ 5200650 w 6991350"/>
              <a:gd name="connsiteY2" fmla="*/ 6858000 h 6858000"/>
              <a:gd name="connsiteX3" fmla="*/ 0 w 6991350"/>
              <a:gd name="connsiteY3" fmla="*/ 1943100 h 6858000"/>
              <a:gd name="connsiteX0" fmla="*/ 0 w 6991350"/>
              <a:gd name="connsiteY0" fmla="*/ 1943100 h 6858000"/>
              <a:gd name="connsiteX1" fmla="*/ 6991350 w 6991350"/>
              <a:gd name="connsiteY1" fmla="*/ 0 h 6858000"/>
              <a:gd name="connsiteX2" fmla="*/ 5200650 w 6991350"/>
              <a:gd name="connsiteY2" fmla="*/ 6858000 h 6858000"/>
              <a:gd name="connsiteX3" fmla="*/ 0 w 6991350"/>
              <a:gd name="connsiteY3" fmla="*/ 1943100 h 6858000"/>
              <a:gd name="connsiteX0" fmla="*/ 0 w 7029450"/>
              <a:gd name="connsiteY0" fmla="*/ 1943100 h 6858000"/>
              <a:gd name="connsiteX1" fmla="*/ 7029450 w 7029450"/>
              <a:gd name="connsiteY1" fmla="*/ 0 h 6858000"/>
              <a:gd name="connsiteX2" fmla="*/ 5200650 w 7029450"/>
              <a:gd name="connsiteY2" fmla="*/ 6858000 h 6858000"/>
              <a:gd name="connsiteX3" fmla="*/ 0 w 7029450"/>
              <a:gd name="connsiteY3" fmla="*/ 1943100 h 6858000"/>
              <a:gd name="connsiteX0" fmla="*/ 0 w 7029450"/>
              <a:gd name="connsiteY0" fmla="*/ 1943100 h 6858000"/>
              <a:gd name="connsiteX1" fmla="*/ 7029450 w 7029450"/>
              <a:gd name="connsiteY1" fmla="*/ 0 h 6858000"/>
              <a:gd name="connsiteX2" fmla="*/ 5200650 w 7029450"/>
              <a:gd name="connsiteY2" fmla="*/ 6858000 h 6858000"/>
              <a:gd name="connsiteX3" fmla="*/ 0 w 7029450"/>
              <a:gd name="connsiteY3" fmla="*/ 1943100 h 6858000"/>
              <a:gd name="connsiteX0" fmla="*/ 0 w 7029450"/>
              <a:gd name="connsiteY0" fmla="*/ 1943100 h 6858000"/>
              <a:gd name="connsiteX1" fmla="*/ 7029450 w 7029450"/>
              <a:gd name="connsiteY1" fmla="*/ 0 h 6858000"/>
              <a:gd name="connsiteX2" fmla="*/ 5200650 w 7029450"/>
              <a:gd name="connsiteY2" fmla="*/ 6858000 h 6858000"/>
              <a:gd name="connsiteX3" fmla="*/ 0 w 7029450"/>
              <a:gd name="connsiteY3" fmla="*/ 1943100 h 6858000"/>
              <a:gd name="connsiteX0" fmla="*/ 0 w 7029450"/>
              <a:gd name="connsiteY0" fmla="*/ 1943100 h 6858000"/>
              <a:gd name="connsiteX1" fmla="*/ 7029450 w 7029450"/>
              <a:gd name="connsiteY1" fmla="*/ 0 h 6858000"/>
              <a:gd name="connsiteX2" fmla="*/ 5200650 w 7029450"/>
              <a:gd name="connsiteY2" fmla="*/ 6858000 h 6858000"/>
              <a:gd name="connsiteX3" fmla="*/ 0 w 7029450"/>
              <a:gd name="connsiteY3" fmla="*/ 1943100 h 6858000"/>
              <a:gd name="connsiteX0" fmla="*/ 0 w 7029450"/>
              <a:gd name="connsiteY0" fmla="*/ 1943100 h 6858000"/>
              <a:gd name="connsiteX1" fmla="*/ 7029450 w 7029450"/>
              <a:gd name="connsiteY1" fmla="*/ 0 h 6858000"/>
              <a:gd name="connsiteX2" fmla="*/ 5200650 w 7029450"/>
              <a:gd name="connsiteY2" fmla="*/ 6858000 h 6858000"/>
              <a:gd name="connsiteX3" fmla="*/ 0 w 7029450"/>
              <a:gd name="connsiteY3" fmla="*/ 1943100 h 6858000"/>
              <a:gd name="connsiteX0" fmla="*/ 0 w 7029450"/>
              <a:gd name="connsiteY0" fmla="*/ 1943100 h 6858000"/>
              <a:gd name="connsiteX1" fmla="*/ 7029450 w 7029450"/>
              <a:gd name="connsiteY1" fmla="*/ 0 h 6858000"/>
              <a:gd name="connsiteX2" fmla="*/ 5200650 w 7029450"/>
              <a:gd name="connsiteY2" fmla="*/ 6858000 h 6858000"/>
              <a:gd name="connsiteX3" fmla="*/ 0 w 7029450"/>
              <a:gd name="connsiteY3" fmla="*/ 1943100 h 6858000"/>
              <a:gd name="connsiteX0" fmla="*/ 0 w 7029450"/>
              <a:gd name="connsiteY0" fmla="*/ 1943100 h 6858000"/>
              <a:gd name="connsiteX1" fmla="*/ 7029450 w 7029450"/>
              <a:gd name="connsiteY1" fmla="*/ 0 h 6858000"/>
              <a:gd name="connsiteX2" fmla="*/ 5200650 w 7029450"/>
              <a:gd name="connsiteY2" fmla="*/ 6858000 h 6858000"/>
              <a:gd name="connsiteX3" fmla="*/ 0 w 7029450"/>
              <a:gd name="connsiteY3" fmla="*/ 1943100 h 6858000"/>
              <a:gd name="connsiteX0" fmla="*/ 0 w 7029450"/>
              <a:gd name="connsiteY0" fmla="*/ 1943100 h 6858000"/>
              <a:gd name="connsiteX1" fmla="*/ 7029450 w 7029450"/>
              <a:gd name="connsiteY1" fmla="*/ 0 h 6858000"/>
              <a:gd name="connsiteX2" fmla="*/ 5200650 w 7029450"/>
              <a:gd name="connsiteY2" fmla="*/ 6858000 h 6858000"/>
              <a:gd name="connsiteX3" fmla="*/ 0 w 7029450"/>
              <a:gd name="connsiteY3" fmla="*/ 1943100 h 6858000"/>
              <a:gd name="connsiteX0" fmla="*/ 0 w 7029450"/>
              <a:gd name="connsiteY0" fmla="*/ 1943100 h 6858000"/>
              <a:gd name="connsiteX1" fmla="*/ 7029450 w 7029450"/>
              <a:gd name="connsiteY1" fmla="*/ 0 h 6858000"/>
              <a:gd name="connsiteX2" fmla="*/ 5200650 w 7029450"/>
              <a:gd name="connsiteY2" fmla="*/ 6858000 h 6858000"/>
              <a:gd name="connsiteX3" fmla="*/ 0 w 7029450"/>
              <a:gd name="connsiteY3" fmla="*/ 19431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029450" h="6858000">
                <a:moveTo>
                  <a:pt x="0" y="1943100"/>
                </a:moveTo>
                <a:cubicBezTo>
                  <a:pt x="1606550" y="1257300"/>
                  <a:pt x="4356100" y="342900"/>
                  <a:pt x="7029450" y="0"/>
                </a:cubicBezTo>
                <a:cubicBezTo>
                  <a:pt x="5556250" y="2990850"/>
                  <a:pt x="5245100" y="5657850"/>
                  <a:pt x="5200650" y="6858000"/>
                </a:cubicBezTo>
                <a:cubicBezTo>
                  <a:pt x="2800350" y="3714750"/>
                  <a:pt x="1638300" y="3086100"/>
                  <a:pt x="0" y="1943100"/>
                </a:cubicBezTo>
                <a:close/>
              </a:path>
            </a:pathLst>
          </a:custGeom>
          <a:solidFill>
            <a:srgbClr val="FDC51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dirty="0">
              <a:solidFill>
                <a:srgbClr val="6BC4CF"/>
              </a:solidFill>
            </a:endParaRPr>
          </a:p>
        </p:txBody>
      </p:sp>
      <p:sp>
        <p:nvSpPr>
          <p:cNvPr id="13" name="Freeform 12">
            <a:extLst>
              <a:ext uri="{FF2B5EF4-FFF2-40B4-BE49-F238E27FC236}">
                <a16:creationId xmlns:a16="http://schemas.microsoft.com/office/drawing/2014/main" id="{F4AB9717-3E6D-BAA7-3A2A-72DC1A80FE31}"/>
              </a:ext>
            </a:extLst>
          </p:cNvPr>
          <p:cNvSpPr>
            <a:spLocks noChangeAspect="1"/>
          </p:cNvSpPr>
          <p:nvPr userDrawn="1"/>
        </p:nvSpPr>
        <p:spPr>
          <a:xfrm rot="4588481">
            <a:off x="9525164" y="1138362"/>
            <a:ext cx="860576" cy="839586"/>
          </a:xfrm>
          <a:custGeom>
            <a:avLst/>
            <a:gdLst>
              <a:gd name="connsiteX0" fmla="*/ 0 w 6991350"/>
              <a:gd name="connsiteY0" fmla="*/ 1943100 h 6858000"/>
              <a:gd name="connsiteX1" fmla="*/ 6991350 w 6991350"/>
              <a:gd name="connsiteY1" fmla="*/ 0 h 6858000"/>
              <a:gd name="connsiteX2" fmla="*/ 5200650 w 6991350"/>
              <a:gd name="connsiteY2" fmla="*/ 6858000 h 6858000"/>
              <a:gd name="connsiteX3" fmla="*/ 0 w 6991350"/>
              <a:gd name="connsiteY3" fmla="*/ 1943100 h 6858000"/>
              <a:gd name="connsiteX0" fmla="*/ 0 w 6991350"/>
              <a:gd name="connsiteY0" fmla="*/ 1943100 h 6858000"/>
              <a:gd name="connsiteX1" fmla="*/ 6991350 w 6991350"/>
              <a:gd name="connsiteY1" fmla="*/ 0 h 6858000"/>
              <a:gd name="connsiteX2" fmla="*/ 5200650 w 6991350"/>
              <a:gd name="connsiteY2" fmla="*/ 6858000 h 6858000"/>
              <a:gd name="connsiteX3" fmla="*/ 0 w 6991350"/>
              <a:gd name="connsiteY3" fmla="*/ 1943100 h 6858000"/>
              <a:gd name="connsiteX0" fmla="*/ 0 w 6991350"/>
              <a:gd name="connsiteY0" fmla="*/ 1943100 h 6858000"/>
              <a:gd name="connsiteX1" fmla="*/ 6991350 w 6991350"/>
              <a:gd name="connsiteY1" fmla="*/ 0 h 6858000"/>
              <a:gd name="connsiteX2" fmla="*/ 5200650 w 6991350"/>
              <a:gd name="connsiteY2" fmla="*/ 6858000 h 6858000"/>
              <a:gd name="connsiteX3" fmla="*/ 0 w 6991350"/>
              <a:gd name="connsiteY3" fmla="*/ 1943100 h 6858000"/>
              <a:gd name="connsiteX0" fmla="*/ 0 w 6991350"/>
              <a:gd name="connsiteY0" fmla="*/ 1943100 h 6858000"/>
              <a:gd name="connsiteX1" fmla="*/ 6991350 w 6991350"/>
              <a:gd name="connsiteY1" fmla="*/ 0 h 6858000"/>
              <a:gd name="connsiteX2" fmla="*/ 5200650 w 6991350"/>
              <a:gd name="connsiteY2" fmla="*/ 6858000 h 6858000"/>
              <a:gd name="connsiteX3" fmla="*/ 0 w 6991350"/>
              <a:gd name="connsiteY3" fmla="*/ 1943100 h 6858000"/>
              <a:gd name="connsiteX0" fmla="*/ 0 w 6991350"/>
              <a:gd name="connsiteY0" fmla="*/ 1943100 h 6858000"/>
              <a:gd name="connsiteX1" fmla="*/ 6991350 w 6991350"/>
              <a:gd name="connsiteY1" fmla="*/ 0 h 6858000"/>
              <a:gd name="connsiteX2" fmla="*/ 5200650 w 6991350"/>
              <a:gd name="connsiteY2" fmla="*/ 6858000 h 6858000"/>
              <a:gd name="connsiteX3" fmla="*/ 0 w 6991350"/>
              <a:gd name="connsiteY3" fmla="*/ 1943100 h 6858000"/>
              <a:gd name="connsiteX0" fmla="*/ 0 w 6991350"/>
              <a:gd name="connsiteY0" fmla="*/ 1943100 h 6858000"/>
              <a:gd name="connsiteX1" fmla="*/ 6991350 w 6991350"/>
              <a:gd name="connsiteY1" fmla="*/ 0 h 6858000"/>
              <a:gd name="connsiteX2" fmla="*/ 5200650 w 6991350"/>
              <a:gd name="connsiteY2" fmla="*/ 6858000 h 6858000"/>
              <a:gd name="connsiteX3" fmla="*/ 0 w 6991350"/>
              <a:gd name="connsiteY3" fmla="*/ 1943100 h 6858000"/>
              <a:gd name="connsiteX0" fmla="*/ 0 w 6991350"/>
              <a:gd name="connsiteY0" fmla="*/ 1943100 h 6858000"/>
              <a:gd name="connsiteX1" fmla="*/ 6991350 w 6991350"/>
              <a:gd name="connsiteY1" fmla="*/ 0 h 6858000"/>
              <a:gd name="connsiteX2" fmla="*/ 5200650 w 6991350"/>
              <a:gd name="connsiteY2" fmla="*/ 6858000 h 6858000"/>
              <a:gd name="connsiteX3" fmla="*/ 0 w 6991350"/>
              <a:gd name="connsiteY3" fmla="*/ 1943100 h 6858000"/>
              <a:gd name="connsiteX0" fmla="*/ 0 w 6991350"/>
              <a:gd name="connsiteY0" fmla="*/ 1943100 h 6858000"/>
              <a:gd name="connsiteX1" fmla="*/ 6991350 w 6991350"/>
              <a:gd name="connsiteY1" fmla="*/ 0 h 6858000"/>
              <a:gd name="connsiteX2" fmla="*/ 5200650 w 6991350"/>
              <a:gd name="connsiteY2" fmla="*/ 6858000 h 6858000"/>
              <a:gd name="connsiteX3" fmla="*/ 0 w 6991350"/>
              <a:gd name="connsiteY3" fmla="*/ 1943100 h 6858000"/>
              <a:gd name="connsiteX0" fmla="*/ 0 w 6991350"/>
              <a:gd name="connsiteY0" fmla="*/ 1943100 h 6858000"/>
              <a:gd name="connsiteX1" fmla="*/ 6991350 w 6991350"/>
              <a:gd name="connsiteY1" fmla="*/ 0 h 6858000"/>
              <a:gd name="connsiteX2" fmla="*/ 5200650 w 6991350"/>
              <a:gd name="connsiteY2" fmla="*/ 6858000 h 6858000"/>
              <a:gd name="connsiteX3" fmla="*/ 0 w 6991350"/>
              <a:gd name="connsiteY3" fmla="*/ 1943100 h 6858000"/>
              <a:gd name="connsiteX0" fmla="*/ 0 w 6991350"/>
              <a:gd name="connsiteY0" fmla="*/ 1943100 h 6858000"/>
              <a:gd name="connsiteX1" fmla="*/ 6991350 w 6991350"/>
              <a:gd name="connsiteY1" fmla="*/ 0 h 6858000"/>
              <a:gd name="connsiteX2" fmla="*/ 5200650 w 6991350"/>
              <a:gd name="connsiteY2" fmla="*/ 6858000 h 6858000"/>
              <a:gd name="connsiteX3" fmla="*/ 0 w 6991350"/>
              <a:gd name="connsiteY3" fmla="*/ 1943100 h 6858000"/>
              <a:gd name="connsiteX0" fmla="*/ 0 w 6991350"/>
              <a:gd name="connsiteY0" fmla="*/ 1943100 h 6858000"/>
              <a:gd name="connsiteX1" fmla="*/ 6991350 w 6991350"/>
              <a:gd name="connsiteY1" fmla="*/ 0 h 6858000"/>
              <a:gd name="connsiteX2" fmla="*/ 5200650 w 6991350"/>
              <a:gd name="connsiteY2" fmla="*/ 6858000 h 6858000"/>
              <a:gd name="connsiteX3" fmla="*/ 0 w 6991350"/>
              <a:gd name="connsiteY3" fmla="*/ 1943100 h 6858000"/>
              <a:gd name="connsiteX0" fmla="*/ 0 w 6991350"/>
              <a:gd name="connsiteY0" fmla="*/ 1943100 h 6858000"/>
              <a:gd name="connsiteX1" fmla="*/ 6991350 w 6991350"/>
              <a:gd name="connsiteY1" fmla="*/ 0 h 6858000"/>
              <a:gd name="connsiteX2" fmla="*/ 5200650 w 6991350"/>
              <a:gd name="connsiteY2" fmla="*/ 6858000 h 6858000"/>
              <a:gd name="connsiteX3" fmla="*/ 0 w 6991350"/>
              <a:gd name="connsiteY3" fmla="*/ 1943100 h 6858000"/>
              <a:gd name="connsiteX0" fmla="*/ 0 w 6991350"/>
              <a:gd name="connsiteY0" fmla="*/ 1943100 h 6858000"/>
              <a:gd name="connsiteX1" fmla="*/ 6991350 w 6991350"/>
              <a:gd name="connsiteY1" fmla="*/ 0 h 6858000"/>
              <a:gd name="connsiteX2" fmla="*/ 5200650 w 6991350"/>
              <a:gd name="connsiteY2" fmla="*/ 6858000 h 6858000"/>
              <a:gd name="connsiteX3" fmla="*/ 0 w 6991350"/>
              <a:gd name="connsiteY3" fmla="*/ 1943100 h 6858000"/>
              <a:gd name="connsiteX0" fmla="*/ 0 w 6991350"/>
              <a:gd name="connsiteY0" fmla="*/ 1943100 h 6858000"/>
              <a:gd name="connsiteX1" fmla="*/ 6991350 w 6991350"/>
              <a:gd name="connsiteY1" fmla="*/ 0 h 6858000"/>
              <a:gd name="connsiteX2" fmla="*/ 5200650 w 6991350"/>
              <a:gd name="connsiteY2" fmla="*/ 6858000 h 6858000"/>
              <a:gd name="connsiteX3" fmla="*/ 0 w 6991350"/>
              <a:gd name="connsiteY3" fmla="*/ 1943100 h 6858000"/>
              <a:gd name="connsiteX0" fmla="*/ 0 w 6991350"/>
              <a:gd name="connsiteY0" fmla="*/ 1943100 h 6858000"/>
              <a:gd name="connsiteX1" fmla="*/ 6991350 w 6991350"/>
              <a:gd name="connsiteY1" fmla="*/ 0 h 6858000"/>
              <a:gd name="connsiteX2" fmla="*/ 5200650 w 6991350"/>
              <a:gd name="connsiteY2" fmla="*/ 6858000 h 6858000"/>
              <a:gd name="connsiteX3" fmla="*/ 0 w 6991350"/>
              <a:gd name="connsiteY3" fmla="*/ 1943100 h 6858000"/>
              <a:gd name="connsiteX0" fmla="*/ 0 w 6991350"/>
              <a:gd name="connsiteY0" fmla="*/ 1943100 h 6858000"/>
              <a:gd name="connsiteX1" fmla="*/ 6991350 w 6991350"/>
              <a:gd name="connsiteY1" fmla="*/ 0 h 6858000"/>
              <a:gd name="connsiteX2" fmla="*/ 5200650 w 6991350"/>
              <a:gd name="connsiteY2" fmla="*/ 6858000 h 6858000"/>
              <a:gd name="connsiteX3" fmla="*/ 0 w 6991350"/>
              <a:gd name="connsiteY3" fmla="*/ 1943100 h 6858000"/>
              <a:gd name="connsiteX0" fmla="*/ 0 w 6991350"/>
              <a:gd name="connsiteY0" fmla="*/ 1943100 h 6858000"/>
              <a:gd name="connsiteX1" fmla="*/ 6991350 w 6991350"/>
              <a:gd name="connsiteY1" fmla="*/ 0 h 6858000"/>
              <a:gd name="connsiteX2" fmla="*/ 5200650 w 6991350"/>
              <a:gd name="connsiteY2" fmla="*/ 6858000 h 6858000"/>
              <a:gd name="connsiteX3" fmla="*/ 0 w 6991350"/>
              <a:gd name="connsiteY3" fmla="*/ 1943100 h 6858000"/>
              <a:gd name="connsiteX0" fmla="*/ 0 w 6991350"/>
              <a:gd name="connsiteY0" fmla="*/ 1943100 h 6858000"/>
              <a:gd name="connsiteX1" fmla="*/ 6991350 w 6991350"/>
              <a:gd name="connsiteY1" fmla="*/ 0 h 6858000"/>
              <a:gd name="connsiteX2" fmla="*/ 5200650 w 6991350"/>
              <a:gd name="connsiteY2" fmla="*/ 6858000 h 6858000"/>
              <a:gd name="connsiteX3" fmla="*/ 0 w 6991350"/>
              <a:gd name="connsiteY3" fmla="*/ 1943100 h 6858000"/>
              <a:gd name="connsiteX0" fmla="*/ 0 w 6991350"/>
              <a:gd name="connsiteY0" fmla="*/ 1943100 h 6858000"/>
              <a:gd name="connsiteX1" fmla="*/ 6991350 w 6991350"/>
              <a:gd name="connsiteY1" fmla="*/ 0 h 6858000"/>
              <a:gd name="connsiteX2" fmla="*/ 5200650 w 6991350"/>
              <a:gd name="connsiteY2" fmla="*/ 6858000 h 6858000"/>
              <a:gd name="connsiteX3" fmla="*/ 0 w 6991350"/>
              <a:gd name="connsiteY3" fmla="*/ 1943100 h 6858000"/>
              <a:gd name="connsiteX0" fmla="*/ 0 w 6991350"/>
              <a:gd name="connsiteY0" fmla="*/ 1943100 h 6858000"/>
              <a:gd name="connsiteX1" fmla="*/ 6991350 w 6991350"/>
              <a:gd name="connsiteY1" fmla="*/ 0 h 6858000"/>
              <a:gd name="connsiteX2" fmla="*/ 5200650 w 6991350"/>
              <a:gd name="connsiteY2" fmla="*/ 6858000 h 6858000"/>
              <a:gd name="connsiteX3" fmla="*/ 0 w 6991350"/>
              <a:gd name="connsiteY3" fmla="*/ 1943100 h 6858000"/>
              <a:gd name="connsiteX0" fmla="*/ 0 w 6991350"/>
              <a:gd name="connsiteY0" fmla="*/ 1943100 h 6858000"/>
              <a:gd name="connsiteX1" fmla="*/ 6991350 w 6991350"/>
              <a:gd name="connsiteY1" fmla="*/ 0 h 6858000"/>
              <a:gd name="connsiteX2" fmla="*/ 5200650 w 6991350"/>
              <a:gd name="connsiteY2" fmla="*/ 6858000 h 6858000"/>
              <a:gd name="connsiteX3" fmla="*/ 0 w 6991350"/>
              <a:gd name="connsiteY3" fmla="*/ 1943100 h 6858000"/>
              <a:gd name="connsiteX0" fmla="*/ 0 w 6991350"/>
              <a:gd name="connsiteY0" fmla="*/ 1943100 h 6858000"/>
              <a:gd name="connsiteX1" fmla="*/ 6991350 w 6991350"/>
              <a:gd name="connsiteY1" fmla="*/ 0 h 6858000"/>
              <a:gd name="connsiteX2" fmla="*/ 5200650 w 6991350"/>
              <a:gd name="connsiteY2" fmla="*/ 6858000 h 6858000"/>
              <a:gd name="connsiteX3" fmla="*/ 0 w 6991350"/>
              <a:gd name="connsiteY3" fmla="*/ 1943100 h 6858000"/>
              <a:gd name="connsiteX0" fmla="*/ 0 w 6991350"/>
              <a:gd name="connsiteY0" fmla="*/ 1943100 h 6858000"/>
              <a:gd name="connsiteX1" fmla="*/ 6991350 w 6991350"/>
              <a:gd name="connsiteY1" fmla="*/ 0 h 6858000"/>
              <a:gd name="connsiteX2" fmla="*/ 5200650 w 6991350"/>
              <a:gd name="connsiteY2" fmla="*/ 6858000 h 6858000"/>
              <a:gd name="connsiteX3" fmla="*/ 0 w 6991350"/>
              <a:gd name="connsiteY3" fmla="*/ 1943100 h 6858000"/>
              <a:gd name="connsiteX0" fmla="*/ 0 w 6991350"/>
              <a:gd name="connsiteY0" fmla="*/ 1943100 h 6858000"/>
              <a:gd name="connsiteX1" fmla="*/ 6991350 w 6991350"/>
              <a:gd name="connsiteY1" fmla="*/ 0 h 6858000"/>
              <a:gd name="connsiteX2" fmla="*/ 5200650 w 6991350"/>
              <a:gd name="connsiteY2" fmla="*/ 6858000 h 6858000"/>
              <a:gd name="connsiteX3" fmla="*/ 0 w 6991350"/>
              <a:gd name="connsiteY3" fmla="*/ 1943100 h 6858000"/>
              <a:gd name="connsiteX0" fmla="*/ 0 w 6991350"/>
              <a:gd name="connsiteY0" fmla="*/ 1943100 h 6858000"/>
              <a:gd name="connsiteX1" fmla="*/ 6991350 w 6991350"/>
              <a:gd name="connsiteY1" fmla="*/ 0 h 6858000"/>
              <a:gd name="connsiteX2" fmla="*/ 5200650 w 6991350"/>
              <a:gd name="connsiteY2" fmla="*/ 6858000 h 6858000"/>
              <a:gd name="connsiteX3" fmla="*/ 0 w 6991350"/>
              <a:gd name="connsiteY3" fmla="*/ 1943100 h 6858000"/>
              <a:gd name="connsiteX0" fmla="*/ 0 w 6991350"/>
              <a:gd name="connsiteY0" fmla="*/ 1943100 h 6858000"/>
              <a:gd name="connsiteX1" fmla="*/ 6991350 w 6991350"/>
              <a:gd name="connsiteY1" fmla="*/ 0 h 6858000"/>
              <a:gd name="connsiteX2" fmla="*/ 5200650 w 6991350"/>
              <a:gd name="connsiteY2" fmla="*/ 6858000 h 6858000"/>
              <a:gd name="connsiteX3" fmla="*/ 0 w 6991350"/>
              <a:gd name="connsiteY3" fmla="*/ 1943100 h 6858000"/>
              <a:gd name="connsiteX0" fmla="*/ 0 w 6991350"/>
              <a:gd name="connsiteY0" fmla="*/ 1943100 h 6858000"/>
              <a:gd name="connsiteX1" fmla="*/ 6991350 w 6991350"/>
              <a:gd name="connsiteY1" fmla="*/ 0 h 6858000"/>
              <a:gd name="connsiteX2" fmla="*/ 5200650 w 6991350"/>
              <a:gd name="connsiteY2" fmla="*/ 6858000 h 6858000"/>
              <a:gd name="connsiteX3" fmla="*/ 0 w 6991350"/>
              <a:gd name="connsiteY3" fmla="*/ 1943100 h 6858000"/>
              <a:gd name="connsiteX0" fmla="*/ 0 w 7029450"/>
              <a:gd name="connsiteY0" fmla="*/ 1943100 h 6858000"/>
              <a:gd name="connsiteX1" fmla="*/ 7029450 w 7029450"/>
              <a:gd name="connsiteY1" fmla="*/ 0 h 6858000"/>
              <a:gd name="connsiteX2" fmla="*/ 5200650 w 7029450"/>
              <a:gd name="connsiteY2" fmla="*/ 6858000 h 6858000"/>
              <a:gd name="connsiteX3" fmla="*/ 0 w 7029450"/>
              <a:gd name="connsiteY3" fmla="*/ 1943100 h 6858000"/>
              <a:gd name="connsiteX0" fmla="*/ 0 w 7029450"/>
              <a:gd name="connsiteY0" fmla="*/ 1943100 h 6858000"/>
              <a:gd name="connsiteX1" fmla="*/ 7029450 w 7029450"/>
              <a:gd name="connsiteY1" fmla="*/ 0 h 6858000"/>
              <a:gd name="connsiteX2" fmla="*/ 5200650 w 7029450"/>
              <a:gd name="connsiteY2" fmla="*/ 6858000 h 6858000"/>
              <a:gd name="connsiteX3" fmla="*/ 0 w 7029450"/>
              <a:gd name="connsiteY3" fmla="*/ 1943100 h 6858000"/>
              <a:gd name="connsiteX0" fmla="*/ 0 w 7029450"/>
              <a:gd name="connsiteY0" fmla="*/ 1943100 h 6858000"/>
              <a:gd name="connsiteX1" fmla="*/ 7029450 w 7029450"/>
              <a:gd name="connsiteY1" fmla="*/ 0 h 6858000"/>
              <a:gd name="connsiteX2" fmla="*/ 5200650 w 7029450"/>
              <a:gd name="connsiteY2" fmla="*/ 6858000 h 6858000"/>
              <a:gd name="connsiteX3" fmla="*/ 0 w 7029450"/>
              <a:gd name="connsiteY3" fmla="*/ 1943100 h 6858000"/>
              <a:gd name="connsiteX0" fmla="*/ 0 w 7029450"/>
              <a:gd name="connsiteY0" fmla="*/ 1943100 h 6858000"/>
              <a:gd name="connsiteX1" fmla="*/ 7029450 w 7029450"/>
              <a:gd name="connsiteY1" fmla="*/ 0 h 6858000"/>
              <a:gd name="connsiteX2" fmla="*/ 5200650 w 7029450"/>
              <a:gd name="connsiteY2" fmla="*/ 6858000 h 6858000"/>
              <a:gd name="connsiteX3" fmla="*/ 0 w 7029450"/>
              <a:gd name="connsiteY3" fmla="*/ 1943100 h 6858000"/>
              <a:gd name="connsiteX0" fmla="*/ 0 w 7029450"/>
              <a:gd name="connsiteY0" fmla="*/ 1943100 h 6858000"/>
              <a:gd name="connsiteX1" fmla="*/ 7029450 w 7029450"/>
              <a:gd name="connsiteY1" fmla="*/ 0 h 6858000"/>
              <a:gd name="connsiteX2" fmla="*/ 5200650 w 7029450"/>
              <a:gd name="connsiteY2" fmla="*/ 6858000 h 6858000"/>
              <a:gd name="connsiteX3" fmla="*/ 0 w 7029450"/>
              <a:gd name="connsiteY3" fmla="*/ 1943100 h 6858000"/>
              <a:gd name="connsiteX0" fmla="*/ 0 w 7029450"/>
              <a:gd name="connsiteY0" fmla="*/ 1943100 h 6858000"/>
              <a:gd name="connsiteX1" fmla="*/ 7029450 w 7029450"/>
              <a:gd name="connsiteY1" fmla="*/ 0 h 6858000"/>
              <a:gd name="connsiteX2" fmla="*/ 5200650 w 7029450"/>
              <a:gd name="connsiteY2" fmla="*/ 6858000 h 6858000"/>
              <a:gd name="connsiteX3" fmla="*/ 0 w 7029450"/>
              <a:gd name="connsiteY3" fmla="*/ 1943100 h 6858000"/>
              <a:gd name="connsiteX0" fmla="*/ 0 w 7029450"/>
              <a:gd name="connsiteY0" fmla="*/ 1943100 h 6858000"/>
              <a:gd name="connsiteX1" fmla="*/ 7029450 w 7029450"/>
              <a:gd name="connsiteY1" fmla="*/ 0 h 6858000"/>
              <a:gd name="connsiteX2" fmla="*/ 5200650 w 7029450"/>
              <a:gd name="connsiteY2" fmla="*/ 6858000 h 6858000"/>
              <a:gd name="connsiteX3" fmla="*/ 0 w 7029450"/>
              <a:gd name="connsiteY3" fmla="*/ 1943100 h 6858000"/>
              <a:gd name="connsiteX0" fmla="*/ 0 w 7029450"/>
              <a:gd name="connsiteY0" fmla="*/ 1943100 h 6858000"/>
              <a:gd name="connsiteX1" fmla="*/ 7029450 w 7029450"/>
              <a:gd name="connsiteY1" fmla="*/ 0 h 6858000"/>
              <a:gd name="connsiteX2" fmla="*/ 5200650 w 7029450"/>
              <a:gd name="connsiteY2" fmla="*/ 6858000 h 6858000"/>
              <a:gd name="connsiteX3" fmla="*/ 0 w 7029450"/>
              <a:gd name="connsiteY3" fmla="*/ 1943100 h 6858000"/>
              <a:gd name="connsiteX0" fmla="*/ 0 w 7029450"/>
              <a:gd name="connsiteY0" fmla="*/ 1943100 h 6858000"/>
              <a:gd name="connsiteX1" fmla="*/ 7029450 w 7029450"/>
              <a:gd name="connsiteY1" fmla="*/ 0 h 6858000"/>
              <a:gd name="connsiteX2" fmla="*/ 5200650 w 7029450"/>
              <a:gd name="connsiteY2" fmla="*/ 6858000 h 6858000"/>
              <a:gd name="connsiteX3" fmla="*/ 0 w 7029450"/>
              <a:gd name="connsiteY3" fmla="*/ 19431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029450" h="6858000">
                <a:moveTo>
                  <a:pt x="0" y="1943100"/>
                </a:moveTo>
                <a:cubicBezTo>
                  <a:pt x="1606550" y="1257300"/>
                  <a:pt x="4356100" y="342900"/>
                  <a:pt x="7029450" y="0"/>
                </a:cubicBezTo>
                <a:cubicBezTo>
                  <a:pt x="5556250" y="2990850"/>
                  <a:pt x="5245100" y="5657850"/>
                  <a:pt x="5200650" y="6858000"/>
                </a:cubicBezTo>
                <a:cubicBezTo>
                  <a:pt x="2800350" y="3714750"/>
                  <a:pt x="1638300" y="3086100"/>
                  <a:pt x="0" y="1943100"/>
                </a:cubicBezTo>
                <a:close/>
              </a:path>
            </a:pathLst>
          </a:custGeom>
          <a:solidFill>
            <a:srgbClr val="EB5D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dirty="0">
              <a:solidFill>
                <a:srgbClr val="6BC4C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775396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ey point -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5">
            <a:extLst>
              <a:ext uri="{FF2B5EF4-FFF2-40B4-BE49-F238E27FC236}">
                <a16:creationId xmlns:a16="http://schemas.microsoft.com/office/drawing/2014/main" id="{09FB4F55-70EF-CE5A-E58A-A1E24580B9EA}"/>
              </a:ext>
            </a:extLst>
          </p:cNvPr>
          <p:cNvSpPr>
            <a:spLocks noChangeAspect="1"/>
          </p:cNvSpPr>
          <p:nvPr userDrawn="1"/>
        </p:nvSpPr>
        <p:spPr>
          <a:xfrm rot="7256372">
            <a:off x="7354344" y="3629065"/>
            <a:ext cx="5798499" cy="5657066"/>
          </a:xfrm>
          <a:custGeom>
            <a:avLst/>
            <a:gdLst>
              <a:gd name="connsiteX0" fmla="*/ 0 w 6991350"/>
              <a:gd name="connsiteY0" fmla="*/ 1943100 h 6858000"/>
              <a:gd name="connsiteX1" fmla="*/ 6991350 w 6991350"/>
              <a:gd name="connsiteY1" fmla="*/ 0 h 6858000"/>
              <a:gd name="connsiteX2" fmla="*/ 5200650 w 6991350"/>
              <a:gd name="connsiteY2" fmla="*/ 6858000 h 6858000"/>
              <a:gd name="connsiteX3" fmla="*/ 0 w 6991350"/>
              <a:gd name="connsiteY3" fmla="*/ 1943100 h 6858000"/>
              <a:gd name="connsiteX0" fmla="*/ 0 w 6991350"/>
              <a:gd name="connsiteY0" fmla="*/ 1943100 h 6858000"/>
              <a:gd name="connsiteX1" fmla="*/ 6991350 w 6991350"/>
              <a:gd name="connsiteY1" fmla="*/ 0 h 6858000"/>
              <a:gd name="connsiteX2" fmla="*/ 5200650 w 6991350"/>
              <a:gd name="connsiteY2" fmla="*/ 6858000 h 6858000"/>
              <a:gd name="connsiteX3" fmla="*/ 0 w 6991350"/>
              <a:gd name="connsiteY3" fmla="*/ 1943100 h 6858000"/>
              <a:gd name="connsiteX0" fmla="*/ 0 w 6991350"/>
              <a:gd name="connsiteY0" fmla="*/ 1943100 h 6858000"/>
              <a:gd name="connsiteX1" fmla="*/ 6991350 w 6991350"/>
              <a:gd name="connsiteY1" fmla="*/ 0 h 6858000"/>
              <a:gd name="connsiteX2" fmla="*/ 5200650 w 6991350"/>
              <a:gd name="connsiteY2" fmla="*/ 6858000 h 6858000"/>
              <a:gd name="connsiteX3" fmla="*/ 0 w 6991350"/>
              <a:gd name="connsiteY3" fmla="*/ 1943100 h 6858000"/>
              <a:gd name="connsiteX0" fmla="*/ 0 w 6991350"/>
              <a:gd name="connsiteY0" fmla="*/ 1943100 h 6858000"/>
              <a:gd name="connsiteX1" fmla="*/ 6991350 w 6991350"/>
              <a:gd name="connsiteY1" fmla="*/ 0 h 6858000"/>
              <a:gd name="connsiteX2" fmla="*/ 5200650 w 6991350"/>
              <a:gd name="connsiteY2" fmla="*/ 6858000 h 6858000"/>
              <a:gd name="connsiteX3" fmla="*/ 0 w 6991350"/>
              <a:gd name="connsiteY3" fmla="*/ 1943100 h 6858000"/>
              <a:gd name="connsiteX0" fmla="*/ 0 w 6991350"/>
              <a:gd name="connsiteY0" fmla="*/ 1943100 h 6858000"/>
              <a:gd name="connsiteX1" fmla="*/ 6991350 w 6991350"/>
              <a:gd name="connsiteY1" fmla="*/ 0 h 6858000"/>
              <a:gd name="connsiteX2" fmla="*/ 5200650 w 6991350"/>
              <a:gd name="connsiteY2" fmla="*/ 6858000 h 6858000"/>
              <a:gd name="connsiteX3" fmla="*/ 0 w 6991350"/>
              <a:gd name="connsiteY3" fmla="*/ 1943100 h 6858000"/>
              <a:gd name="connsiteX0" fmla="*/ 0 w 6991350"/>
              <a:gd name="connsiteY0" fmla="*/ 1943100 h 6858000"/>
              <a:gd name="connsiteX1" fmla="*/ 6991350 w 6991350"/>
              <a:gd name="connsiteY1" fmla="*/ 0 h 6858000"/>
              <a:gd name="connsiteX2" fmla="*/ 5200650 w 6991350"/>
              <a:gd name="connsiteY2" fmla="*/ 6858000 h 6858000"/>
              <a:gd name="connsiteX3" fmla="*/ 0 w 6991350"/>
              <a:gd name="connsiteY3" fmla="*/ 1943100 h 6858000"/>
              <a:gd name="connsiteX0" fmla="*/ 0 w 6991350"/>
              <a:gd name="connsiteY0" fmla="*/ 1943100 h 6858000"/>
              <a:gd name="connsiteX1" fmla="*/ 6991350 w 6991350"/>
              <a:gd name="connsiteY1" fmla="*/ 0 h 6858000"/>
              <a:gd name="connsiteX2" fmla="*/ 5200650 w 6991350"/>
              <a:gd name="connsiteY2" fmla="*/ 6858000 h 6858000"/>
              <a:gd name="connsiteX3" fmla="*/ 0 w 6991350"/>
              <a:gd name="connsiteY3" fmla="*/ 1943100 h 6858000"/>
              <a:gd name="connsiteX0" fmla="*/ 0 w 6991350"/>
              <a:gd name="connsiteY0" fmla="*/ 1943100 h 6858000"/>
              <a:gd name="connsiteX1" fmla="*/ 6991350 w 6991350"/>
              <a:gd name="connsiteY1" fmla="*/ 0 h 6858000"/>
              <a:gd name="connsiteX2" fmla="*/ 5200650 w 6991350"/>
              <a:gd name="connsiteY2" fmla="*/ 6858000 h 6858000"/>
              <a:gd name="connsiteX3" fmla="*/ 0 w 6991350"/>
              <a:gd name="connsiteY3" fmla="*/ 1943100 h 6858000"/>
              <a:gd name="connsiteX0" fmla="*/ 0 w 6991350"/>
              <a:gd name="connsiteY0" fmla="*/ 1943100 h 6858000"/>
              <a:gd name="connsiteX1" fmla="*/ 6991350 w 6991350"/>
              <a:gd name="connsiteY1" fmla="*/ 0 h 6858000"/>
              <a:gd name="connsiteX2" fmla="*/ 5200650 w 6991350"/>
              <a:gd name="connsiteY2" fmla="*/ 6858000 h 6858000"/>
              <a:gd name="connsiteX3" fmla="*/ 0 w 6991350"/>
              <a:gd name="connsiteY3" fmla="*/ 1943100 h 6858000"/>
              <a:gd name="connsiteX0" fmla="*/ 0 w 6991350"/>
              <a:gd name="connsiteY0" fmla="*/ 1943100 h 6858000"/>
              <a:gd name="connsiteX1" fmla="*/ 6991350 w 6991350"/>
              <a:gd name="connsiteY1" fmla="*/ 0 h 6858000"/>
              <a:gd name="connsiteX2" fmla="*/ 5200650 w 6991350"/>
              <a:gd name="connsiteY2" fmla="*/ 6858000 h 6858000"/>
              <a:gd name="connsiteX3" fmla="*/ 0 w 6991350"/>
              <a:gd name="connsiteY3" fmla="*/ 1943100 h 6858000"/>
              <a:gd name="connsiteX0" fmla="*/ 0 w 6991350"/>
              <a:gd name="connsiteY0" fmla="*/ 1943100 h 6858000"/>
              <a:gd name="connsiteX1" fmla="*/ 6991350 w 6991350"/>
              <a:gd name="connsiteY1" fmla="*/ 0 h 6858000"/>
              <a:gd name="connsiteX2" fmla="*/ 5200650 w 6991350"/>
              <a:gd name="connsiteY2" fmla="*/ 6858000 h 6858000"/>
              <a:gd name="connsiteX3" fmla="*/ 0 w 6991350"/>
              <a:gd name="connsiteY3" fmla="*/ 1943100 h 6858000"/>
              <a:gd name="connsiteX0" fmla="*/ 0 w 6991350"/>
              <a:gd name="connsiteY0" fmla="*/ 1943100 h 6858000"/>
              <a:gd name="connsiteX1" fmla="*/ 6991350 w 6991350"/>
              <a:gd name="connsiteY1" fmla="*/ 0 h 6858000"/>
              <a:gd name="connsiteX2" fmla="*/ 5200650 w 6991350"/>
              <a:gd name="connsiteY2" fmla="*/ 6858000 h 6858000"/>
              <a:gd name="connsiteX3" fmla="*/ 0 w 6991350"/>
              <a:gd name="connsiteY3" fmla="*/ 1943100 h 6858000"/>
              <a:gd name="connsiteX0" fmla="*/ 0 w 6991350"/>
              <a:gd name="connsiteY0" fmla="*/ 1943100 h 6858000"/>
              <a:gd name="connsiteX1" fmla="*/ 6991350 w 6991350"/>
              <a:gd name="connsiteY1" fmla="*/ 0 h 6858000"/>
              <a:gd name="connsiteX2" fmla="*/ 5200650 w 6991350"/>
              <a:gd name="connsiteY2" fmla="*/ 6858000 h 6858000"/>
              <a:gd name="connsiteX3" fmla="*/ 0 w 6991350"/>
              <a:gd name="connsiteY3" fmla="*/ 1943100 h 6858000"/>
              <a:gd name="connsiteX0" fmla="*/ 0 w 6991350"/>
              <a:gd name="connsiteY0" fmla="*/ 1943100 h 6858000"/>
              <a:gd name="connsiteX1" fmla="*/ 6991350 w 6991350"/>
              <a:gd name="connsiteY1" fmla="*/ 0 h 6858000"/>
              <a:gd name="connsiteX2" fmla="*/ 5200650 w 6991350"/>
              <a:gd name="connsiteY2" fmla="*/ 6858000 h 6858000"/>
              <a:gd name="connsiteX3" fmla="*/ 0 w 6991350"/>
              <a:gd name="connsiteY3" fmla="*/ 1943100 h 6858000"/>
              <a:gd name="connsiteX0" fmla="*/ 0 w 6991350"/>
              <a:gd name="connsiteY0" fmla="*/ 1943100 h 6858000"/>
              <a:gd name="connsiteX1" fmla="*/ 6991350 w 6991350"/>
              <a:gd name="connsiteY1" fmla="*/ 0 h 6858000"/>
              <a:gd name="connsiteX2" fmla="*/ 5200650 w 6991350"/>
              <a:gd name="connsiteY2" fmla="*/ 6858000 h 6858000"/>
              <a:gd name="connsiteX3" fmla="*/ 0 w 6991350"/>
              <a:gd name="connsiteY3" fmla="*/ 1943100 h 6858000"/>
              <a:gd name="connsiteX0" fmla="*/ 0 w 6991350"/>
              <a:gd name="connsiteY0" fmla="*/ 1943100 h 6858000"/>
              <a:gd name="connsiteX1" fmla="*/ 6991350 w 6991350"/>
              <a:gd name="connsiteY1" fmla="*/ 0 h 6858000"/>
              <a:gd name="connsiteX2" fmla="*/ 5200650 w 6991350"/>
              <a:gd name="connsiteY2" fmla="*/ 6858000 h 6858000"/>
              <a:gd name="connsiteX3" fmla="*/ 0 w 6991350"/>
              <a:gd name="connsiteY3" fmla="*/ 1943100 h 6858000"/>
              <a:gd name="connsiteX0" fmla="*/ 0 w 6991350"/>
              <a:gd name="connsiteY0" fmla="*/ 1943100 h 6858000"/>
              <a:gd name="connsiteX1" fmla="*/ 6991350 w 6991350"/>
              <a:gd name="connsiteY1" fmla="*/ 0 h 6858000"/>
              <a:gd name="connsiteX2" fmla="*/ 5200650 w 6991350"/>
              <a:gd name="connsiteY2" fmla="*/ 6858000 h 6858000"/>
              <a:gd name="connsiteX3" fmla="*/ 0 w 6991350"/>
              <a:gd name="connsiteY3" fmla="*/ 1943100 h 6858000"/>
              <a:gd name="connsiteX0" fmla="*/ 0 w 6991350"/>
              <a:gd name="connsiteY0" fmla="*/ 1943100 h 6858000"/>
              <a:gd name="connsiteX1" fmla="*/ 6991350 w 6991350"/>
              <a:gd name="connsiteY1" fmla="*/ 0 h 6858000"/>
              <a:gd name="connsiteX2" fmla="*/ 5200650 w 6991350"/>
              <a:gd name="connsiteY2" fmla="*/ 6858000 h 6858000"/>
              <a:gd name="connsiteX3" fmla="*/ 0 w 6991350"/>
              <a:gd name="connsiteY3" fmla="*/ 1943100 h 6858000"/>
              <a:gd name="connsiteX0" fmla="*/ 0 w 6991350"/>
              <a:gd name="connsiteY0" fmla="*/ 1943100 h 6858000"/>
              <a:gd name="connsiteX1" fmla="*/ 6991350 w 6991350"/>
              <a:gd name="connsiteY1" fmla="*/ 0 h 6858000"/>
              <a:gd name="connsiteX2" fmla="*/ 5200650 w 6991350"/>
              <a:gd name="connsiteY2" fmla="*/ 6858000 h 6858000"/>
              <a:gd name="connsiteX3" fmla="*/ 0 w 6991350"/>
              <a:gd name="connsiteY3" fmla="*/ 1943100 h 6858000"/>
              <a:gd name="connsiteX0" fmla="*/ 0 w 6991350"/>
              <a:gd name="connsiteY0" fmla="*/ 1943100 h 6858000"/>
              <a:gd name="connsiteX1" fmla="*/ 6991350 w 6991350"/>
              <a:gd name="connsiteY1" fmla="*/ 0 h 6858000"/>
              <a:gd name="connsiteX2" fmla="*/ 5200650 w 6991350"/>
              <a:gd name="connsiteY2" fmla="*/ 6858000 h 6858000"/>
              <a:gd name="connsiteX3" fmla="*/ 0 w 6991350"/>
              <a:gd name="connsiteY3" fmla="*/ 1943100 h 6858000"/>
              <a:gd name="connsiteX0" fmla="*/ 0 w 6991350"/>
              <a:gd name="connsiteY0" fmla="*/ 1943100 h 6858000"/>
              <a:gd name="connsiteX1" fmla="*/ 6991350 w 6991350"/>
              <a:gd name="connsiteY1" fmla="*/ 0 h 6858000"/>
              <a:gd name="connsiteX2" fmla="*/ 5200650 w 6991350"/>
              <a:gd name="connsiteY2" fmla="*/ 6858000 h 6858000"/>
              <a:gd name="connsiteX3" fmla="*/ 0 w 6991350"/>
              <a:gd name="connsiteY3" fmla="*/ 1943100 h 6858000"/>
              <a:gd name="connsiteX0" fmla="*/ 0 w 6991350"/>
              <a:gd name="connsiteY0" fmla="*/ 1943100 h 6858000"/>
              <a:gd name="connsiteX1" fmla="*/ 6991350 w 6991350"/>
              <a:gd name="connsiteY1" fmla="*/ 0 h 6858000"/>
              <a:gd name="connsiteX2" fmla="*/ 5200650 w 6991350"/>
              <a:gd name="connsiteY2" fmla="*/ 6858000 h 6858000"/>
              <a:gd name="connsiteX3" fmla="*/ 0 w 6991350"/>
              <a:gd name="connsiteY3" fmla="*/ 1943100 h 6858000"/>
              <a:gd name="connsiteX0" fmla="*/ 0 w 6991350"/>
              <a:gd name="connsiteY0" fmla="*/ 1943100 h 6858000"/>
              <a:gd name="connsiteX1" fmla="*/ 6991350 w 6991350"/>
              <a:gd name="connsiteY1" fmla="*/ 0 h 6858000"/>
              <a:gd name="connsiteX2" fmla="*/ 5200650 w 6991350"/>
              <a:gd name="connsiteY2" fmla="*/ 6858000 h 6858000"/>
              <a:gd name="connsiteX3" fmla="*/ 0 w 6991350"/>
              <a:gd name="connsiteY3" fmla="*/ 1943100 h 6858000"/>
              <a:gd name="connsiteX0" fmla="*/ 0 w 6991350"/>
              <a:gd name="connsiteY0" fmla="*/ 1943100 h 6858000"/>
              <a:gd name="connsiteX1" fmla="*/ 6991350 w 6991350"/>
              <a:gd name="connsiteY1" fmla="*/ 0 h 6858000"/>
              <a:gd name="connsiteX2" fmla="*/ 5200650 w 6991350"/>
              <a:gd name="connsiteY2" fmla="*/ 6858000 h 6858000"/>
              <a:gd name="connsiteX3" fmla="*/ 0 w 6991350"/>
              <a:gd name="connsiteY3" fmla="*/ 1943100 h 6858000"/>
              <a:gd name="connsiteX0" fmla="*/ 0 w 6991350"/>
              <a:gd name="connsiteY0" fmla="*/ 1943100 h 6858000"/>
              <a:gd name="connsiteX1" fmla="*/ 6991350 w 6991350"/>
              <a:gd name="connsiteY1" fmla="*/ 0 h 6858000"/>
              <a:gd name="connsiteX2" fmla="*/ 5200650 w 6991350"/>
              <a:gd name="connsiteY2" fmla="*/ 6858000 h 6858000"/>
              <a:gd name="connsiteX3" fmla="*/ 0 w 6991350"/>
              <a:gd name="connsiteY3" fmla="*/ 1943100 h 6858000"/>
              <a:gd name="connsiteX0" fmla="*/ 0 w 6991350"/>
              <a:gd name="connsiteY0" fmla="*/ 1943100 h 6858000"/>
              <a:gd name="connsiteX1" fmla="*/ 6991350 w 6991350"/>
              <a:gd name="connsiteY1" fmla="*/ 0 h 6858000"/>
              <a:gd name="connsiteX2" fmla="*/ 5200650 w 6991350"/>
              <a:gd name="connsiteY2" fmla="*/ 6858000 h 6858000"/>
              <a:gd name="connsiteX3" fmla="*/ 0 w 6991350"/>
              <a:gd name="connsiteY3" fmla="*/ 1943100 h 6858000"/>
              <a:gd name="connsiteX0" fmla="*/ 0 w 6991350"/>
              <a:gd name="connsiteY0" fmla="*/ 1943100 h 6858000"/>
              <a:gd name="connsiteX1" fmla="*/ 6991350 w 6991350"/>
              <a:gd name="connsiteY1" fmla="*/ 0 h 6858000"/>
              <a:gd name="connsiteX2" fmla="*/ 5200650 w 6991350"/>
              <a:gd name="connsiteY2" fmla="*/ 6858000 h 6858000"/>
              <a:gd name="connsiteX3" fmla="*/ 0 w 6991350"/>
              <a:gd name="connsiteY3" fmla="*/ 1943100 h 6858000"/>
              <a:gd name="connsiteX0" fmla="*/ 0 w 7029450"/>
              <a:gd name="connsiteY0" fmla="*/ 1943100 h 6858000"/>
              <a:gd name="connsiteX1" fmla="*/ 7029450 w 7029450"/>
              <a:gd name="connsiteY1" fmla="*/ 0 h 6858000"/>
              <a:gd name="connsiteX2" fmla="*/ 5200650 w 7029450"/>
              <a:gd name="connsiteY2" fmla="*/ 6858000 h 6858000"/>
              <a:gd name="connsiteX3" fmla="*/ 0 w 7029450"/>
              <a:gd name="connsiteY3" fmla="*/ 1943100 h 6858000"/>
              <a:gd name="connsiteX0" fmla="*/ 0 w 7029450"/>
              <a:gd name="connsiteY0" fmla="*/ 1943100 h 6858000"/>
              <a:gd name="connsiteX1" fmla="*/ 7029450 w 7029450"/>
              <a:gd name="connsiteY1" fmla="*/ 0 h 6858000"/>
              <a:gd name="connsiteX2" fmla="*/ 5200650 w 7029450"/>
              <a:gd name="connsiteY2" fmla="*/ 6858000 h 6858000"/>
              <a:gd name="connsiteX3" fmla="*/ 0 w 7029450"/>
              <a:gd name="connsiteY3" fmla="*/ 1943100 h 6858000"/>
              <a:gd name="connsiteX0" fmla="*/ 0 w 7029450"/>
              <a:gd name="connsiteY0" fmla="*/ 1943100 h 6858000"/>
              <a:gd name="connsiteX1" fmla="*/ 7029450 w 7029450"/>
              <a:gd name="connsiteY1" fmla="*/ 0 h 6858000"/>
              <a:gd name="connsiteX2" fmla="*/ 5200650 w 7029450"/>
              <a:gd name="connsiteY2" fmla="*/ 6858000 h 6858000"/>
              <a:gd name="connsiteX3" fmla="*/ 0 w 7029450"/>
              <a:gd name="connsiteY3" fmla="*/ 1943100 h 6858000"/>
              <a:gd name="connsiteX0" fmla="*/ 0 w 7029450"/>
              <a:gd name="connsiteY0" fmla="*/ 1943100 h 6858000"/>
              <a:gd name="connsiteX1" fmla="*/ 7029450 w 7029450"/>
              <a:gd name="connsiteY1" fmla="*/ 0 h 6858000"/>
              <a:gd name="connsiteX2" fmla="*/ 5200650 w 7029450"/>
              <a:gd name="connsiteY2" fmla="*/ 6858000 h 6858000"/>
              <a:gd name="connsiteX3" fmla="*/ 0 w 7029450"/>
              <a:gd name="connsiteY3" fmla="*/ 1943100 h 6858000"/>
              <a:gd name="connsiteX0" fmla="*/ 0 w 7029450"/>
              <a:gd name="connsiteY0" fmla="*/ 1943100 h 6858000"/>
              <a:gd name="connsiteX1" fmla="*/ 7029450 w 7029450"/>
              <a:gd name="connsiteY1" fmla="*/ 0 h 6858000"/>
              <a:gd name="connsiteX2" fmla="*/ 5200650 w 7029450"/>
              <a:gd name="connsiteY2" fmla="*/ 6858000 h 6858000"/>
              <a:gd name="connsiteX3" fmla="*/ 0 w 7029450"/>
              <a:gd name="connsiteY3" fmla="*/ 1943100 h 6858000"/>
              <a:gd name="connsiteX0" fmla="*/ 0 w 7029450"/>
              <a:gd name="connsiteY0" fmla="*/ 1943100 h 6858000"/>
              <a:gd name="connsiteX1" fmla="*/ 7029450 w 7029450"/>
              <a:gd name="connsiteY1" fmla="*/ 0 h 6858000"/>
              <a:gd name="connsiteX2" fmla="*/ 5200650 w 7029450"/>
              <a:gd name="connsiteY2" fmla="*/ 6858000 h 6858000"/>
              <a:gd name="connsiteX3" fmla="*/ 0 w 7029450"/>
              <a:gd name="connsiteY3" fmla="*/ 1943100 h 6858000"/>
              <a:gd name="connsiteX0" fmla="*/ 0 w 7029450"/>
              <a:gd name="connsiteY0" fmla="*/ 1943100 h 6858000"/>
              <a:gd name="connsiteX1" fmla="*/ 7029450 w 7029450"/>
              <a:gd name="connsiteY1" fmla="*/ 0 h 6858000"/>
              <a:gd name="connsiteX2" fmla="*/ 5200650 w 7029450"/>
              <a:gd name="connsiteY2" fmla="*/ 6858000 h 6858000"/>
              <a:gd name="connsiteX3" fmla="*/ 0 w 7029450"/>
              <a:gd name="connsiteY3" fmla="*/ 1943100 h 6858000"/>
              <a:gd name="connsiteX0" fmla="*/ 0 w 7029450"/>
              <a:gd name="connsiteY0" fmla="*/ 1943100 h 6858000"/>
              <a:gd name="connsiteX1" fmla="*/ 7029450 w 7029450"/>
              <a:gd name="connsiteY1" fmla="*/ 0 h 6858000"/>
              <a:gd name="connsiteX2" fmla="*/ 5200650 w 7029450"/>
              <a:gd name="connsiteY2" fmla="*/ 6858000 h 6858000"/>
              <a:gd name="connsiteX3" fmla="*/ 0 w 7029450"/>
              <a:gd name="connsiteY3" fmla="*/ 1943100 h 6858000"/>
              <a:gd name="connsiteX0" fmla="*/ 0 w 7029450"/>
              <a:gd name="connsiteY0" fmla="*/ 1943100 h 6858000"/>
              <a:gd name="connsiteX1" fmla="*/ 7029450 w 7029450"/>
              <a:gd name="connsiteY1" fmla="*/ 0 h 6858000"/>
              <a:gd name="connsiteX2" fmla="*/ 5200650 w 7029450"/>
              <a:gd name="connsiteY2" fmla="*/ 6858000 h 6858000"/>
              <a:gd name="connsiteX3" fmla="*/ 0 w 7029450"/>
              <a:gd name="connsiteY3" fmla="*/ 19431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029450" h="6858000">
                <a:moveTo>
                  <a:pt x="0" y="1943100"/>
                </a:moveTo>
                <a:cubicBezTo>
                  <a:pt x="1606550" y="1257300"/>
                  <a:pt x="4356100" y="342900"/>
                  <a:pt x="7029450" y="0"/>
                </a:cubicBezTo>
                <a:cubicBezTo>
                  <a:pt x="5556250" y="2990850"/>
                  <a:pt x="5245100" y="5657850"/>
                  <a:pt x="5200650" y="6858000"/>
                </a:cubicBezTo>
                <a:cubicBezTo>
                  <a:pt x="2800350" y="3714750"/>
                  <a:pt x="1638300" y="3086100"/>
                  <a:pt x="0" y="1943100"/>
                </a:cubicBezTo>
                <a:close/>
              </a:path>
            </a:pathLst>
          </a:custGeom>
          <a:solidFill>
            <a:srgbClr val="6BC4C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dirty="0">
              <a:solidFill>
                <a:srgbClr val="6BC4CF"/>
              </a:solidFill>
            </a:endParaRPr>
          </a:p>
        </p:txBody>
      </p:sp>
      <p:sp>
        <p:nvSpPr>
          <p:cNvPr id="10" name="Freeform 9">
            <a:extLst>
              <a:ext uri="{FF2B5EF4-FFF2-40B4-BE49-F238E27FC236}">
                <a16:creationId xmlns:a16="http://schemas.microsoft.com/office/drawing/2014/main" id="{097D0A62-4DAE-BB3D-B0E4-3781B5C64B7B}"/>
              </a:ext>
            </a:extLst>
          </p:cNvPr>
          <p:cNvSpPr>
            <a:spLocks noChangeAspect="1"/>
          </p:cNvSpPr>
          <p:nvPr userDrawn="1"/>
        </p:nvSpPr>
        <p:spPr>
          <a:xfrm rot="21125134">
            <a:off x="-661038" y="752642"/>
            <a:ext cx="5486539" cy="5352715"/>
          </a:xfrm>
          <a:custGeom>
            <a:avLst/>
            <a:gdLst>
              <a:gd name="connsiteX0" fmla="*/ 0 w 6991350"/>
              <a:gd name="connsiteY0" fmla="*/ 1943100 h 6858000"/>
              <a:gd name="connsiteX1" fmla="*/ 6991350 w 6991350"/>
              <a:gd name="connsiteY1" fmla="*/ 0 h 6858000"/>
              <a:gd name="connsiteX2" fmla="*/ 5200650 w 6991350"/>
              <a:gd name="connsiteY2" fmla="*/ 6858000 h 6858000"/>
              <a:gd name="connsiteX3" fmla="*/ 0 w 6991350"/>
              <a:gd name="connsiteY3" fmla="*/ 1943100 h 6858000"/>
              <a:gd name="connsiteX0" fmla="*/ 0 w 6991350"/>
              <a:gd name="connsiteY0" fmla="*/ 1943100 h 6858000"/>
              <a:gd name="connsiteX1" fmla="*/ 6991350 w 6991350"/>
              <a:gd name="connsiteY1" fmla="*/ 0 h 6858000"/>
              <a:gd name="connsiteX2" fmla="*/ 5200650 w 6991350"/>
              <a:gd name="connsiteY2" fmla="*/ 6858000 h 6858000"/>
              <a:gd name="connsiteX3" fmla="*/ 0 w 6991350"/>
              <a:gd name="connsiteY3" fmla="*/ 1943100 h 6858000"/>
              <a:gd name="connsiteX0" fmla="*/ 0 w 6991350"/>
              <a:gd name="connsiteY0" fmla="*/ 1943100 h 6858000"/>
              <a:gd name="connsiteX1" fmla="*/ 6991350 w 6991350"/>
              <a:gd name="connsiteY1" fmla="*/ 0 h 6858000"/>
              <a:gd name="connsiteX2" fmla="*/ 5200650 w 6991350"/>
              <a:gd name="connsiteY2" fmla="*/ 6858000 h 6858000"/>
              <a:gd name="connsiteX3" fmla="*/ 0 w 6991350"/>
              <a:gd name="connsiteY3" fmla="*/ 1943100 h 6858000"/>
              <a:gd name="connsiteX0" fmla="*/ 0 w 6991350"/>
              <a:gd name="connsiteY0" fmla="*/ 1943100 h 6858000"/>
              <a:gd name="connsiteX1" fmla="*/ 6991350 w 6991350"/>
              <a:gd name="connsiteY1" fmla="*/ 0 h 6858000"/>
              <a:gd name="connsiteX2" fmla="*/ 5200650 w 6991350"/>
              <a:gd name="connsiteY2" fmla="*/ 6858000 h 6858000"/>
              <a:gd name="connsiteX3" fmla="*/ 0 w 6991350"/>
              <a:gd name="connsiteY3" fmla="*/ 1943100 h 6858000"/>
              <a:gd name="connsiteX0" fmla="*/ 0 w 6991350"/>
              <a:gd name="connsiteY0" fmla="*/ 1943100 h 6858000"/>
              <a:gd name="connsiteX1" fmla="*/ 6991350 w 6991350"/>
              <a:gd name="connsiteY1" fmla="*/ 0 h 6858000"/>
              <a:gd name="connsiteX2" fmla="*/ 5200650 w 6991350"/>
              <a:gd name="connsiteY2" fmla="*/ 6858000 h 6858000"/>
              <a:gd name="connsiteX3" fmla="*/ 0 w 6991350"/>
              <a:gd name="connsiteY3" fmla="*/ 1943100 h 6858000"/>
              <a:gd name="connsiteX0" fmla="*/ 0 w 6991350"/>
              <a:gd name="connsiteY0" fmla="*/ 1943100 h 6858000"/>
              <a:gd name="connsiteX1" fmla="*/ 6991350 w 6991350"/>
              <a:gd name="connsiteY1" fmla="*/ 0 h 6858000"/>
              <a:gd name="connsiteX2" fmla="*/ 5200650 w 6991350"/>
              <a:gd name="connsiteY2" fmla="*/ 6858000 h 6858000"/>
              <a:gd name="connsiteX3" fmla="*/ 0 w 6991350"/>
              <a:gd name="connsiteY3" fmla="*/ 1943100 h 6858000"/>
              <a:gd name="connsiteX0" fmla="*/ 0 w 6991350"/>
              <a:gd name="connsiteY0" fmla="*/ 1943100 h 6858000"/>
              <a:gd name="connsiteX1" fmla="*/ 6991350 w 6991350"/>
              <a:gd name="connsiteY1" fmla="*/ 0 h 6858000"/>
              <a:gd name="connsiteX2" fmla="*/ 5200650 w 6991350"/>
              <a:gd name="connsiteY2" fmla="*/ 6858000 h 6858000"/>
              <a:gd name="connsiteX3" fmla="*/ 0 w 6991350"/>
              <a:gd name="connsiteY3" fmla="*/ 1943100 h 6858000"/>
              <a:gd name="connsiteX0" fmla="*/ 0 w 6991350"/>
              <a:gd name="connsiteY0" fmla="*/ 1943100 h 6858000"/>
              <a:gd name="connsiteX1" fmla="*/ 6991350 w 6991350"/>
              <a:gd name="connsiteY1" fmla="*/ 0 h 6858000"/>
              <a:gd name="connsiteX2" fmla="*/ 5200650 w 6991350"/>
              <a:gd name="connsiteY2" fmla="*/ 6858000 h 6858000"/>
              <a:gd name="connsiteX3" fmla="*/ 0 w 6991350"/>
              <a:gd name="connsiteY3" fmla="*/ 1943100 h 6858000"/>
              <a:gd name="connsiteX0" fmla="*/ 0 w 6991350"/>
              <a:gd name="connsiteY0" fmla="*/ 1943100 h 6858000"/>
              <a:gd name="connsiteX1" fmla="*/ 6991350 w 6991350"/>
              <a:gd name="connsiteY1" fmla="*/ 0 h 6858000"/>
              <a:gd name="connsiteX2" fmla="*/ 5200650 w 6991350"/>
              <a:gd name="connsiteY2" fmla="*/ 6858000 h 6858000"/>
              <a:gd name="connsiteX3" fmla="*/ 0 w 6991350"/>
              <a:gd name="connsiteY3" fmla="*/ 1943100 h 6858000"/>
              <a:gd name="connsiteX0" fmla="*/ 0 w 6991350"/>
              <a:gd name="connsiteY0" fmla="*/ 1943100 h 6858000"/>
              <a:gd name="connsiteX1" fmla="*/ 6991350 w 6991350"/>
              <a:gd name="connsiteY1" fmla="*/ 0 h 6858000"/>
              <a:gd name="connsiteX2" fmla="*/ 5200650 w 6991350"/>
              <a:gd name="connsiteY2" fmla="*/ 6858000 h 6858000"/>
              <a:gd name="connsiteX3" fmla="*/ 0 w 6991350"/>
              <a:gd name="connsiteY3" fmla="*/ 1943100 h 6858000"/>
              <a:gd name="connsiteX0" fmla="*/ 0 w 6991350"/>
              <a:gd name="connsiteY0" fmla="*/ 1943100 h 6858000"/>
              <a:gd name="connsiteX1" fmla="*/ 6991350 w 6991350"/>
              <a:gd name="connsiteY1" fmla="*/ 0 h 6858000"/>
              <a:gd name="connsiteX2" fmla="*/ 5200650 w 6991350"/>
              <a:gd name="connsiteY2" fmla="*/ 6858000 h 6858000"/>
              <a:gd name="connsiteX3" fmla="*/ 0 w 6991350"/>
              <a:gd name="connsiteY3" fmla="*/ 1943100 h 6858000"/>
              <a:gd name="connsiteX0" fmla="*/ 0 w 6991350"/>
              <a:gd name="connsiteY0" fmla="*/ 1943100 h 6858000"/>
              <a:gd name="connsiteX1" fmla="*/ 6991350 w 6991350"/>
              <a:gd name="connsiteY1" fmla="*/ 0 h 6858000"/>
              <a:gd name="connsiteX2" fmla="*/ 5200650 w 6991350"/>
              <a:gd name="connsiteY2" fmla="*/ 6858000 h 6858000"/>
              <a:gd name="connsiteX3" fmla="*/ 0 w 6991350"/>
              <a:gd name="connsiteY3" fmla="*/ 1943100 h 6858000"/>
              <a:gd name="connsiteX0" fmla="*/ 0 w 6991350"/>
              <a:gd name="connsiteY0" fmla="*/ 1943100 h 6858000"/>
              <a:gd name="connsiteX1" fmla="*/ 6991350 w 6991350"/>
              <a:gd name="connsiteY1" fmla="*/ 0 h 6858000"/>
              <a:gd name="connsiteX2" fmla="*/ 5200650 w 6991350"/>
              <a:gd name="connsiteY2" fmla="*/ 6858000 h 6858000"/>
              <a:gd name="connsiteX3" fmla="*/ 0 w 6991350"/>
              <a:gd name="connsiteY3" fmla="*/ 1943100 h 6858000"/>
              <a:gd name="connsiteX0" fmla="*/ 0 w 6991350"/>
              <a:gd name="connsiteY0" fmla="*/ 1943100 h 6858000"/>
              <a:gd name="connsiteX1" fmla="*/ 6991350 w 6991350"/>
              <a:gd name="connsiteY1" fmla="*/ 0 h 6858000"/>
              <a:gd name="connsiteX2" fmla="*/ 5200650 w 6991350"/>
              <a:gd name="connsiteY2" fmla="*/ 6858000 h 6858000"/>
              <a:gd name="connsiteX3" fmla="*/ 0 w 6991350"/>
              <a:gd name="connsiteY3" fmla="*/ 1943100 h 6858000"/>
              <a:gd name="connsiteX0" fmla="*/ 0 w 6991350"/>
              <a:gd name="connsiteY0" fmla="*/ 1943100 h 6858000"/>
              <a:gd name="connsiteX1" fmla="*/ 6991350 w 6991350"/>
              <a:gd name="connsiteY1" fmla="*/ 0 h 6858000"/>
              <a:gd name="connsiteX2" fmla="*/ 5200650 w 6991350"/>
              <a:gd name="connsiteY2" fmla="*/ 6858000 h 6858000"/>
              <a:gd name="connsiteX3" fmla="*/ 0 w 6991350"/>
              <a:gd name="connsiteY3" fmla="*/ 1943100 h 6858000"/>
              <a:gd name="connsiteX0" fmla="*/ 0 w 6991350"/>
              <a:gd name="connsiteY0" fmla="*/ 1943100 h 6858000"/>
              <a:gd name="connsiteX1" fmla="*/ 6991350 w 6991350"/>
              <a:gd name="connsiteY1" fmla="*/ 0 h 6858000"/>
              <a:gd name="connsiteX2" fmla="*/ 5200650 w 6991350"/>
              <a:gd name="connsiteY2" fmla="*/ 6858000 h 6858000"/>
              <a:gd name="connsiteX3" fmla="*/ 0 w 6991350"/>
              <a:gd name="connsiteY3" fmla="*/ 1943100 h 6858000"/>
              <a:gd name="connsiteX0" fmla="*/ 0 w 6991350"/>
              <a:gd name="connsiteY0" fmla="*/ 1943100 h 6858000"/>
              <a:gd name="connsiteX1" fmla="*/ 6991350 w 6991350"/>
              <a:gd name="connsiteY1" fmla="*/ 0 h 6858000"/>
              <a:gd name="connsiteX2" fmla="*/ 5200650 w 6991350"/>
              <a:gd name="connsiteY2" fmla="*/ 6858000 h 6858000"/>
              <a:gd name="connsiteX3" fmla="*/ 0 w 6991350"/>
              <a:gd name="connsiteY3" fmla="*/ 1943100 h 6858000"/>
              <a:gd name="connsiteX0" fmla="*/ 0 w 6991350"/>
              <a:gd name="connsiteY0" fmla="*/ 1943100 h 6858000"/>
              <a:gd name="connsiteX1" fmla="*/ 6991350 w 6991350"/>
              <a:gd name="connsiteY1" fmla="*/ 0 h 6858000"/>
              <a:gd name="connsiteX2" fmla="*/ 5200650 w 6991350"/>
              <a:gd name="connsiteY2" fmla="*/ 6858000 h 6858000"/>
              <a:gd name="connsiteX3" fmla="*/ 0 w 6991350"/>
              <a:gd name="connsiteY3" fmla="*/ 1943100 h 6858000"/>
              <a:gd name="connsiteX0" fmla="*/ 0 w 6991350"/>
              <a:gd name="connsiteY0" fmla="*/ 1943100 h 6858000"/>
              <a:gd name="connsiteX1" fmla="*/ 6991350 w 6991350"/>
              <a:gd name="connsiteY1" fmla="*/ 0 h 6858000"/>
              <a:gd name="connsiteX2" fmla="*/ 5200650 w 6991350"/>
              <a:gd name="connsiteY2" fmla="*/ 6858000 h 6858000"/>
              <a:gd name="connsiteX3" fmla="*/ 0 w 6991350"/>
              <a:gd name="connsiteY3" fmla="*/ 1943100 h 6858000"/>
              <a:gd name="connsiteX0" fmla="*/ 0 w 6991350"/>
              <a:gd name="connsiteY0" fmla="*/ 1943100 h 6858000"/>
              <a:gd name="connsiteX1" fmla="*/ 6991350 w 6991350"/>
              <a:gd name="connsiteY1" fmla="*/ 0 h 6858000"/>
              <a:gd name="connsiteX2" fmla="*/ 5200650 w 6991350"/>
              <a:gd name="connsiteY2" fmla="*/ 6858000 h 6858000"/>
              <a:gd name="connsiteX3" fmla="*/ 0 w 6991350"/>
              <a:gd name="connsiteY3" fmla="*/ 1943100 h 6858000"/>
              <a:gd name="connsiteX0" fmla="*/ 0 w 6991350"/>
              <a:gd name="connsiteY0" fmla="*/ 1943100 h 6858000"/>
              <a:gd name="connsiteX1" fmla="*/ 6991350 w 6991350"/>
              <a:gd name="connsiteY1" fmla="*/ 0 h 6858000"/>
              <a:gd name="connsiteX2" fmla="*/ 5200650 w 6991350"/>
              <a:gd name="connsiteY2" fmla="*/ 6858000 h 6858000"/>
              <a:gd name="connsiteX3" fmla="*/ 0 w 6991350"/>
              <a:gd name="connsiteY3" fmla="*/ 1943100 h 6858000"/>
              <a:gd name="connsiteX0" fmla="*/ 0 w 6991350"/>
              <a:gd name="connsiteY0" fmla="*/ 1943100 h 6858000"/>
              <a:gd name="connsiteX1" fmla="*/ 6991350 w 6991350"/>
              <a:gd name="connsiteY1" fmla="*/ 0 h 6858000"/>
              <a:gd name="connsiteX2" fmla="*/ 5200650 w 6991350"/>
              <a:gd name="connsiteY2" fmla="*/ 6858000 h 6858000"/>
              <a:gd name="connsiteX3" fmla="*/ 0 w 6991350"/>
              <a:gd name="connsiteY3" fmla="*/ 1943100 h 6858000"/>
              <a:gd name="connsiteX0" fmla="*/ 0 w 6991350"/>
              <a:gd name="connsiteY0" fmla="*/ 1943100 h 6858000"/>
              <a:gd name="connsiteX1" fmla="*/ 6991350 w 6991350"/>
              <a:gd name="connsiteY1" fmla="*/ 0 h 6858000"/>
              <a:gd name="connsiteX2" fmla="*/ 5200650 w 6991350"/>
              <a:gd name="connsiteY2" fmla="*/ 6858000 h 6858000"/>
              <a:gd name="connsiteX3" fmla="*/ 0 w 6991350"/>
              <a:gd name="connsiteY3" fmla="*/ 1943100 h 6858000"/>
              <a:gd name="connsiteX0" fmla="*/ 0 w 6991350"/>
              <a:gd name="connsiteY0" fmla="*/ 1943100 h 6858000"/>
              <a:gd name="connsiteX1" fmla="*/ 6991350 w 6991350"/>
              <a:gd name="connsiteY1" fmla="*/ 0 h 6858000"/>
              <a:gd name="connsiteX2" fmla="*/ 5200650 w 6991350"/>
              <a:gd name="connsiteY2" fmla="*/ 6858000 h 6858000"/>
              <a:gd name="connsiteX3" fmla="*/ 0 w 6991350"/>
              <a:gd name="connsiteY3" fmla="*/ 1943100 h 6858000"/>
              <a:gd name="connsiteX0" fmla="*/ 0 w 6991350"/>
              <a:gd name="connsiteY0" fmla="*/ 1943100 h 6858000"/>
              <a:gd name="connsiteX1" fmla="*/ 6991350 w 6991350"/>
              <a:gd name="connsiteY1" fmla="*/ 0 h 6858000"/>
              <a:gd name="connsiteX2" fmla="*/ 5200650 w 6991350"/>
              <a:gd name="connsiteY2" fmla="*/ 6858000 h 6858000"/>
              <a:gd name="connsiteX3" fmla="*/ 0 w 6991350"/>
              <a:gd name="connsiteY3" fmla="*/ 1943100 h 6858000"/>
              <a:gd name="connsiteX0" fmla="*/ 0 w 6991350"/>
              <a:gd name="connsiteY0" fmla="*/ 1943100 h 6858000"/>
              <a:gd name="connsiteX1" fmla="*/ 6991350 w 6991350"/>
              <a:gd name="connsiteY1" fmla="*/ 0 h 6858000"/>
              <a:gd name="connsiteX2" fmla="*/ 5200650 w 6991350"/>
              <a:gd name="connsiteY2" fmla="*/ 6858000 h 6858000"/>
              <a:gd name="connsiteX3" fmla="*/ 0 w 6991350"/>
              <a:gd name="connsiteY3" fmla="*/ 1943100 h 6858000"/>
              <a:gd name="connsiteX0" fmla="*/ 0 w 6991350"/>
              <a:gd name="connsiteY0" fmla="*/ 1943100 h 6858000"/>
              <a:gd name="connsiteX1" fmla="*/ 6991350 w 6991350"/>
              <a:gd name="connsiteY1" fmla="*/ 0 h 6858000"/>
              <a:gd name="connsiteX2" fmla="*/ 5200650 w 6991350"/>
              <a:gd name="connsiteY2" fmla="*/ 6858000 h 6858000"/>
              <a:gd name="connsiteX3" fmla="*/ 0 w 6991350"/>
              <a:gd name="connsiteY3" fmla="*/ 1943100 h 6858000"/>
              <a:gd name="connsiteX0" fmla="*/ 0 w 7029450"/>
              <a:gd name="connsiteY0" fmla="*/ 1943100 h 6858000"/>
              <a:gd name="connsiteX1" fmla="*/ 7029450 w 7029450"/>
              <a:gd name="connsiteY1" fmla="*/ 0 h 6858000"/>
              <a:gd name="connsiteX2" fmla="*/ 5200650 w 7029450"/>
              <a:gd name="connsiteY2" fmla="*/ 6858000 h 6858000"/>
              <a:gd name="connsiteX3" fmla="*/ 0 w 7029450"/>
              <a:gd name="connsiteY3" fmla="*/ 1943100 h 6858000"/>
              <a:gd name="connsiteX0" fmla="*/ 0 w 7029450"/>
              <a:gd name="connsiteY0" fmla="*/ 1943100 h 6858000"/>
              <a:gd name="connsiteX1" fmla="*/ 7029450 w 7029450"/>
              <a:gd name="connsiteY1" fmla="*/ 0 h 6858000"/>
              <a:gd name="connsiteX2" fmla="*/ 5200650 w 7029450"/>
              <a:gd name="connsiteY2" fmla="*/ 6858000 h 6858000"/>
              <a:gd name="connsiteX3" fmla="*/ 0 w 7029450"/>
              <a:gd name="connsiteY3" fmla="*/ 1943100 h 6858000"/>
              <a:gd name="connsiteX0" fmla="*/ 0 w 7029450"/>
              <a:gd name="connsiteY0" fmla="*/ 1943100 h 6858000"/>
              <a:gd name="connsiteX1" fmla="*/ 7029450 w 7029450"/>
              <a:gd name="connsiteY1" fmla="*/ 0 h 6858000"/>
              <a:gd name="connsiteX2" fmla="*/ 5200650 w 7029450"/>
              <a:gd name="connsiteY2" fmla="*/ 6858000 h 6858000"/>
              <a:gd name="connsiteX3" fmla="*/ 0 w 7029450"/>
              <a:gd name="connsiteY3" fmla="*/ 1943100 h 6858000"/>
              <a:gd name="connsiteX0" fmla="*/ 0 w 7029450"/>
              <a:gd name="connsiteY0" fmla="*/ 1943100 h 6858000"/>
              <a:gd name="connsiteX1" fmla="*/ 7029450 w 7029450"/>
              <a:gd name="connsiteY1" fmla="*/ 0 h 6858000"/>
              <a:gd name="connsiteX2" fmla="*/ 5200650 w 7029450"/>
              <a:gd name="connsiteY2" fmla="*/ 6858000 h 6858000"/>
              <a:gd name="connsiteX3" fmla="*/ 0 w 7029450"/>
              <a:gd name="connsiteY3" fmla="*/ 1943100 h 6858000"/>
              <a:gd name="connsiteX0" fmla="*/ 0 w 7029450"/>
              <a:gd name="connsiteY0" fmla="*/ 1943100 h 6858000"/>
              <a:gd name="connsiteX1" fmla="*/ 7029450 w 7029450"/>
              <a:gd name="connsiteY1" fmla="*/ 0 h 6858000"/>
              <a:gd name="connsiteX2" fmla="*/ 5200650 w 7029450"/>
              <a:gd name="connsiteY2" fmla="*/ 6858000 h 6858000"/>
              <a:gd name="connsiteX3" fmla="*/ 0 w 7029450"/>
              <a:gd name="connsiteY3" fmla="*/ 1943100 h 6858000"/>
              <a:gd name="connsiteX0" fmla="*/ 0 w 7029450"/>
              <a:gd name="connsiteY0" fmla="*/ 1943100 h 6858000"/>
              <a:gd name="connsiteX1" fmla="*/ 7029450 w 7029450"/>
              <a:gd name="connsiteY1" fmla="*/ 0 h 6858000"/>
              <a:gd name="connsiteX2" fmla="*/ 5200650 w 7029450"/>
              <a:gd name="connsiteY2" fmla="*/ 6858000 h 6858000"/>
              <a:gd name="connsiteX3" fmla="*/ 0 w 7029450"/>
              <a:gd name="connsiteY3" fmla="*/ 1943100 h 6858000"/>
              <a:gd name="connsiteX0" fmla="*/ 0 w 7029450"/>
              <a:gd name="connsiteY0" fmla="*/ 1943100 h 6858000"/>
              <a:gd name="connsiteX1" fmla="*/ 7029450 w 7029450"/>
              <a:gd name="connsiteY1" fmla="*/ 0 h 6858000"/>
              <a:gd name="connsiteX2" fmla="*/ 5200650 w 7029450"/>
              <a:gd name="connsiteY2" fmla="*/ 6858000 h 6858000"/>
              <a:gd name="connsiteX3" fmla="*/ 0 w 7029450"/>
              <a:gd name="connsiteY3" fmla="*/ 1943100 h 6858000"/>
              <a:gd name="connsiteX0" fmla="*/ 0 w 7029450"/>
              <a:gd name="connsiteY0" fmla="*/ 1943100 h 6858000"/>
              <a:gd name="connsiteX1" fmla="*/ 7029450 w 7029450"/>
              <a:gd name="connsiteY1" fmla="*/ 0 h 6858000"/>
              <a:gd name="connsiteX2" fmla="*/ 5200650 w 7029450"/>
              <a:gd name="connsiteY2" fmla="*/ 6858000 h 6858000"/>
              <a:gd name="connsiteX3" fmla="*/ 0 w 7029450"/>
              <a:gd name="connsiteY3" fmla="*/ 1943100 h 6858000"/>
              <a:gd name="connsiteX0" fmla="*/ 0 w 7029450"/>
              <a:gd name="connsiteY0" fmla="*/ 1943100 h 6858000"/>
              <a:gd name="connsiteX1" fmla="*/ 7029450 w 7029450"/>
              <a:gd name="connsiteY1" fmla="*/ 0 h 6858000"/>
              <a:gd name="connsiteX2" fmla="*/ 5200650 w 7029450"/>
              <a:gd name="connsiteY2" fmla="*/ 6858000 h 6858000"/>
              <a:gd name="connsiteX3" fmla="*/ 0 w 7029450"/>
              <a:gd name="connsiteY3" fmla="*/ 19431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029450" h="6858000">
                <a:moveTo>
                  <a:pt x="0" y="1943100"/>
                </a:moveTo>
                <a:cubicBezTo>
                  <a:pt x="1606550" y="1257300"/>
                  <a:pt x="4356100" y="342900"/>
                  <a:pt x="7029450" y="0"/>
                </a:cubicBezTo>
                <a:cubicBezTo>
                  <a:pt x="5556250" y="2990850"/>
                  <a:pt x="5245100" y="5657850"/>
                  <a:pt x="5200650" y="6858000"/>
                </a:cubicBezTo>
                <a:cubicBezTo>
                  <a:pt x="2800350" y="3714750"/>
                  <a:pt x="1638300" y="3086100"/>
                  <a:pt x="0" y="1943100"/>
                </a:cubicBezTo>
                <a:close/>
              </a:path>
            </a:pathLst>
          </a:custGeom>
          <a:solidFill>
            <a:srgbClr val="6A2383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dirty="0">
              <a:solidFill>
                <a:srgbClr val="6BC4CF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BB4139F-160F-2947-4C91-D31F1CC9E0AF}"/>
              </a:ext>
            </a:extLst>
          </p:cNvPr>
          <p:cNvSpPr txBox="1"/>
          <p:nvPr userDrawn="1"/>
        </p:nvSpPr>
        <p:spPr>
          <a:xfrm>
            <a:off x="8378691" y="6354978"/>
            <a:ext cx="37498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www.midandsouthessex.ics.nhs.uk</a:t>
            </a:r>
          </a:p>
        </p:txBody>
      </p:sp>
    </p:spTree>
    <p:extLst>
      <p:ext uri="{BB962C8B-B14F-4D97-AF65-F5344CB8AC3E}">
        <p14:creationId xmlns:p14="http://schemas.microsoft.com/office/powerpoint/2010/main" val="184486707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ey point - white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8BB4139F-160F-2947-4C91-D31F1CC9E0AF}"/>
              </a:ext>
            </a:extLst>
          </p:cNvPr>
          <p:cNvSpPr txBox="1"/>
          <p:nvPr userDrawn="1"/>
        </p:nvSpPr>
        <p:spPr>
          <a:xfrm>
            <a:off x="8378691" y="6354978"/>
            <a:ext cx="37498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solidFill>
                  <a:srgbClr val="6A238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www.midandsouthessex.ics.nhs.uk</a:t>
            </a:r>
          </a:p>
        </p:txBody>
      </p:sp>
      <p:sp>
        <p:nvSpPr>
          <p:cNvPr id="6" name="Freeform 5">
            <a:extLst>
              <a:ext uri="{FF2B5EF4-FFF2-40B4-BE49-F238E27FC236}">
                <a16:creationId xmlns:a16="http://schemas.microsoft.com/office/drawing/2014/main" id="{09FB4F55-70EF-CE5A-E58A-A1E24580B9EA}"/>
              </a:ext>
            </a:extLst>
          </p:cNvPr>
          <p:cNvSpPr>
            <a:spLocks noChangeAspect="1"/>
          </p:cNvSpPr>
          <p:nvPr userDrawn="1"/>
        </p:nvSpPr>
        <p:spPr>
          <a:xfrm rot="13238535">
            <a:off x="293342" y="4925432"/>
            <a:ext cx="2940366" cy="2868647"/>
          </a:xfrm>
          <a:custGeom>
            <a:avLst/>
            <a:gdLst>
              <a:gd name="connsiteX0" fmla="*/ 0 w 6991350"/>
              <a:gd name="connsiteY0" fmla="*/ 1943100 h 6858000"/>
              <a:gd name="connsiteX1" fmla="*/ 6991350 w 6991350"/>
              <a:gd name="connsiteY1" fmla="*/ 0 h 6858000"/>
              <a:gd name="connsiteX2" fmla="*/ 5200650 w 6991350"/>
              <a:gd name="connsiteY2" fmla="*/ 6858000 h 6858000"/>
              <a:gd name="connsiteX3" fmla="*/ 0 w 6991350"/>
              <a:gd name="connsiteY3" fmla="*/ 1943100 h 6858000"/>
              <a:gd name="connsiteX0" fmla="*/ 0 w 6991350"/>
              <a:gd name="connsiteY0" fmla="*/ 1943100 h 6858000"/>
              <a:gd name="connsiteX1" fmla="*/ 6991350 w 6991350"/>
              <a:gd name="connsiteY1" fmla="*/ 0 h 6858000"/>
              <a:gd name="connsiteX2" fmla="*/ 5200650 w 6991350"/>
              <a:gd name="connsiteY2" fmla="*/ 6858000 h 6858000"/>
              <a:gd name="connsiteX3" fmla="*/ 0 w 6991350"/>
              <a:gd name="connsiteY3" fmla="*/ 1943100 h 6858000"/>
              <a:gd name="connsiteX0" fmla="*/ 0 w 6991350"/>
              <a:gd name="connsiteY0" fmla="*/ 1943100 h 6858000"/>
              <a:gd name="connsiteX1" fmla="*/ 6991350 w 6991350"/>
              <a:gd name="connsiteY1" fmla="*/ 0 h 6858000"/>
              <a:gd name="connsiteX2" fmla="*/ 5200650 w 6991350"/>
              <a:gd name="connsiteY2" fmla="*/ 6858000 h 6858000"/>
              <a:gd name="connsiteX3" fmla="*/ 0 w 6991350"/>
              <a:gd name="connsiteY3" fmla="*/ 1943100 h 6858000"/>
              <a:gd name="connsiteX0" fmla="*/ 0 w 6991350"/>
              <a:gd name="connsiteY0" fmla="*/ 1943100 h 6858000"/>
              <a:gd name="connsiteX1" fmla="*/ 6991350 w 6991350"/>
              <a:gd name="connsiteY1" fmla="*/ 0 h 6858000"/>
              <a:gd name="connsiteX2" fmla="*/ 5200650 w 6991350"/>
              <a:gd name="connsiteY2" fmla="*/ 6858000 h 6858000"/>
              <a:gd name="connsiteX3" fmla="*/ 0 w 6991350"/>
              <a:gd name="connsiteY3" fmla="*/ 1943100 h 6858000"/>
              <a:gd name="connsiteX0" fmla="*/ 0 w 6991350"/>
              <a:gd name="connsiteY0" fmla="*/ 1943100 h 6858000"/>
              <a:gd name="connsiteX1" fmla="*/ 6991350 w 6991350"/>
              <a:gd name="connsiteY1" fmla="*/ 0 h 6858000"/>
              <a:gd name="connsiteX2" fmla="*/ 5200650 w 6991350"/>
              <a:gd name="connsiteY2" fmla="*/ 6858000 h 6858000"/>
              <a:gd name="connsiteX3" fmla="*/ 0 w 6991350"/>
              <a:gd name="connsiteY3" fmla="*/ 1943100 h 6858000"/>
              <a:gd name="connsiteX0" fmla="*/ 0 w 6991350"/>
              <a:gd name="connsiteY0" fmla="*/ 1943100 h 6858000"/>
              <a:gd name="connsiteX1" fmla="*/ 6991350 w 6991350"/>
              <a:gd name="connsiteY1" fmla="*/ 0 h 6858000"/>
              <a:gd name="connsiteX2" fmla="*/ 5200650 w 6991350"/>
              <a:gd name="connsiteY2" fmla="*/ 6858000 h 6858000"/>
              <a:gd name="connsiteX3" fmla="*/ 0 w 6991350"/>
              <a:gd name="connsiteY3" fmla="*/ 1943100 h 6858000"/>
              <a:gd name="connsiteX0" fmla="*/ 0 w 6991350"/>
              <a:gd name="connsiteY0" fmla="*/ 1943100 h 6858000"/>
              <a:gd name="connsiteX1" fmla="*/ 6991350 w 6991350"/>
              <a:gd name="connsiteY1" fmla="*/ 0 h 6858000"/>
              <a:gd name="connsiteX2" fmla="*/ 5200650 w 6991350"/>
              <a:gd name="connsiteY2" fmla="*/ 6858000 h 6858000"/>
              <a:gd name="connsiteX3" fmla="*/ 0 w 6991350"/>
              <a:gd name="connsiteY3" fmla="*/ 1943100 h 6858000"/>
              <a:gd name="connsiteX0" fmla="*/ 0 w 6991350"/>
              <a:gd name="connsiteY0" fmla="*/ 1943100 h 6858000"/>
              <a:gd name="connsiteX1" fmla="*/ 6991350 w 6991350"/>
              <a:gd name="connsiteY1" fmla="*/ 0 h 6858000"/>
              <a:gd name="connsiteX2" fmla="*/ 5200650 w 6991350"/>
              <a:gd name="connsiteY2" fmla="*/ 6858000 h 6858000"/>
              <a:gd name="connsiteX3" fmla="*/ 0 w 6991350"/>
              <a:gd name="connsiteY3" fmla="*/ 1943100 h 6858000"/>
              <a:gd name="connsiteX0" fmla="*/ 0 w 6991350"/>
              <a:gd name="connsiteY0" fmla="*/ 1943100 h 6858000"/>
              <a:gd name="connsiteX1" fmla="*/ 6991350 w 6991350"/>
              <a:gd name="connsiteY1" fmla="*/ 0 h 6858000"/>
              <a:gd name="connsiteX2" fmla="*/ 5200650 w 6991350"/>
              <a:gd name="connsiteY2" fmla="*/ 6858000 h 6858000"/>
              <a:gd name="connsiteX3" fmla="*/ 0 w 6991350"/>
              <a:gd name="connsiteY3" fmla="*/ 1943100 h 6858000"/>
              <a:gd name="connsiteX0" fmla="*/ 0 w 6991350"/>
              <a:gd name="connsiteY0" fmla="*/ 1943100 h 6858000"/>
              <a:gd name="connsiteX1" fmla="*/ 6991350 w 6991350"/>
              <a:gd name="connsiteY1" fmla="*/ 0 h 6858000"/>
              <a:gd name="connsiteX2" fmla="*/ 5200650 w 6991350"/>
              <a:gd name="connsiteY2" fmla="*/ 6858000 h 6858000"/>
              <a:gd name="connsiteX3" fmla="*/ 0 w 6991350"/>
              <a:gd name="connsiteY3" fmla="*/ 1943100 h 6858000"/>
              <a:gd name="connsiteX0" fmla="*/ 0 w 6991350"/>
              <a:gd name="connsiteY0" fmla="*/ 1943100 h 6858000"/>
              <a:gd name="connsiteX1" fmla="*/ 6991350 w 6991350"/>
              <a:gd name="connsiteY1" fmla="*/ 0 h 6858000"/>
              <a:gd name="connsiteX2" fmla="*/ 5200650 w 6991350"/>
              <a:gd name="connsiteY2" fmla="*/ 6858000 h 6858000"/>
              <a:gd name="connsiteX3" fmla="*/ 0 w 6991350"/>
              <a:gd name="connsiteY3" fmla="*/ 1943100 h 6858000"/>
              <a:gd name="connsiteX0" fmla="*/ 0 w 6991350"/>
              <a:gd name="connsiteY0" fmla="*/ 1943100 h 6858000"/>
              <a:gd name="connsiteX1" fmla="*/ 6991350 w 6991350"/>
              <a:gd name="connsiteY1" fmla="*/ 0 h 6858000"/>
              <a:gd name="connsiteX2" fmla="*/ 5200650 w 6991350"/>
              <a:gd name="connsiteY2" fmla="*/ 6858000 h 6858000"/>
              <a:gd name="connsiteX3" fmla="*/ 0 w 6991350"/>
              <a:gd name="connsiteY3" fmla="*/ 1943100 h 6858000"/>
              <a:gd name="connsiteX0" fmla="*/ 0 w 6991350"/>
              <a:gd name="connsiteY0" fmla="*/ 1943100 h 6858000"/>
              <a:gd name="connsiteX1" fmla="*/ 6991350 w 6991350"/>
              <a:gd name="connsiteY1" fmla="*/ 0 h 6858000"/>
              <a:gd name="connsiteX2" fmla="*/ 5200650 w 6991350"/>
              <a:gd name="connsiteY2" fmla="*/ 6858000 h 6858000"/>
              <a:gd name="connsiteX3" fmla="*/ 0 w 6991350"/>
              <a:gd name="connsiteY3" fmla="*/ 1943100 h 6858000"/>
              <a:gd name="connsiteX0" fmla="*/ 0 w 6991350"/>
              <a:gd name="connsiteY0" fmla="*/ 1943100 h 6858000"/>
              <a:gd name="connsiteX1" fmla="*/ 6991350 w 6991350"/>
              <a:gd name="connsiteY1" fmla="*/ 0 h 6858000"/>
              <a:gd name="connsiteX2" fmla="*/ 5200650 w 6991350"/>
              <a:gd name="connsiteY2" fmla="*/ 6858000 h 6858000"/>
              <a:gd name="connsiteX3" fmla="*/ 0 w 6991350"/>
              <a:gd name="connsiteY3" fmla="*/ 1943100 h 6858000"/>
              <a:gd name="connsiteX0" fmla="*/ 0 w 6991350"/>
              <a:gd name="connsiteY0" fmla="*/ 1943100 h 6858000"/>
              <a:gd name="connsiteX1" fmla="*/ 6991350 w 6991350"/>
              <a:gd name="connsiteY1" fmla="*/ 0 h 6858000"/>
              <a:gd name="connsiteX2" fmla="*/ 5200650 w 6991350"/>
              <a:gd name="connsiteY2" fmla="*/ 6858000 h 6858000"/>
              <a:gd name="connsiteX3" fmla="*/ 0 w 6991350"/>
              <a:gd name="connsiteY3" fmla="*/ 1943100 h 6858000"/>
              <a:gd name="connsiteX0" fmla="*/ 0 w 6991350"/>
              <a:gd name="connsiteY0" fmla="*/ 1943100 h 6858000"/>
              <a:gd name="connsiteX1" fmla="*/ 6991350 w 6991350"/>
              <a:gd name="connsiteY1" fmla="*/ 0 h 6858000"/>
              <a:gd name="connsiteX2" fmla="*/ 5200650 w 6991350"/>
              <a:gd name="connsiteY2" fmla="*/ 6858000 h 6858000"/>
              <a:gd name="connsiteX3" fmla="*/ 0 w 6991350"/>
              <a:gd name="connsiteY3" fmla="*/ 1943100 h 6858000"/>
              <a:gd name="connsiteX0" fmla="*/ 0 w 6991350"/>
              <a:gd name="connsiteY0" fmla="*/ 1943100 h 6858000"/>
              <a:gd name="connsiteX1" fmla="*/ 6991350 w 6991350"/>
              <a:gd name="connsiteY1" fmla="*/ 0 h 6858000"/>
              <a:gd name="connsiteX2" fmla="*/ 5200650 w 6991350"/>
              <a:gd name="connsiteY2" fmla="*/ 6858000 h 6858000"/>
              <a:gd name="connsiteX3" fmla="*/ 0 w 6991350"/>
              <a:gd name="connsiteY3" fmla="*/ 1943100 h 6858000"/>
              <a:gd name="connsiteX0" fmla="*/ 0 w 6991350"/>
              <a:gd name="connsiteY0" fmla="*/ 1943100 h 6858000"/>
              <a:gd name="connsiteX1" fmla="*/ 6991350 w 6991350"/>
              <a:gd name="connsiteY1" fmla="*/ 0 h 6858000"/>
              <a:gd name="connsiteX2" fmla="*/ 5200650 w 6991350"/>
              <a:gd name="connsiteY2" fmla="*/ 6858000 h 6858000"/>
              <a:gd name="connsiteX3" fmla="*/ 0 w 6991350"/>
              <a:gd name="connsiteY3" fmla="*/ 1943100 h 6858000"/>
              <a:gd name="connsiteX0" fmla="*/ 0 w 6991350"/>
              <a:gd name="connsiteY0" fmla="*/ 1943100 h 6858000"/>
              <a:gd name="connsiteX1" fmla="*/ 6991350 w 6991350"/>
              <a:gd name="connsiteY1" fmla="*/ 0 h 6858000"/>
              <a:gd name="connsiteX2" fmla="*/ 5200650 w 6991350"/>
              <a:gd name="connsiteY2" fmla="*/ 6858000 h 6858000"/>
              <a:gd name="connsiteX3" fmla="*/ 0 w 6991350"/>
              <a:gd name="connsiteY3" fmla="*/ 1943100 h 6858000"/>
              <a:gd name="connsiteX0" fmla="*/ 0 w 6991350"/>
              <a:gd name="connsiteY0" fmla="*/ 1943100 h 6858000"/>
              <a:gd name="connsiteX1" fmla="*/ 6991350 w 6991350"/>
              <a:gd name="connsiteY1" fmla="*/ 0 h 6858000"/>
              <a:gd name="connsiteX2" fmla="*/ 5200650 w 6991350"/>
              <a:gd name="connsiteY2" fmla="*/ 6858000 h 6858000"/>
              <a:gd name="connsiteX3" fmla="*/ 0 w 6991350"/>
              <a:gd name="connsiteY3" fmla="*/ 1943100 h 6858000"/>
              <a:gd name="connsiteX0" fmla="*/ 0 w 6991350"/>
              <a:gd name="connsiteY0" fmla="*/ 1943100 h 6858000"/>
              <a:gd name="connsiteX1" fmla="*/ 6991350 w 6991350"/>
              <a:gd name="connsiteY1" fmla="*/ 0 h 6858000"/>
              <a:gd name="connsiteX2" fmla="*/ 5200650 w 6991350"/>
              <a:gd name="connsiteY2" fmla="*/ 6858000 h 6858000"/>
              <a:gd name="connsiteX3" fmla="*/ 0 w 6991350"/>
              <a:gd name="connsiteY3" fmla="*/ 1943100 h 6858000"/>
              <a:gd name="connsiteX0" fmla="*/ 0 w 6991350"/>
              <a:gd name="connsiteY0" fmla="*/ 1943100 h 6858000"/>
              <a:gd name="connsiteX1" fmla="*/ 6991350 w 6991350"/>
              <a:gd name="connsiteY1" fmla="*/ 0 h 6858000"/>
              <a:gd name="connsiteX2" fmla="*/ 5200650 w 6991350"/>
              <a:gd name="connsiteY2" fmla="*/ 6858000 h 6858000"/>
              <a:gd name="connsiteX3" fmla="*/ 0 w 6991350"/>
              <a:gd name="connsiteY3" fmla="*/ 1943100 h 6858000"/>
              <a:gd name="connsiteX0" fmla="*/ 0 w 6991350"/>
              <a:gd name="connsiteY0" fmla="*/ 1943100 h 6858000"/>
              <a:gd name="connsiteX1" fmla="*/ 6991350 w 6991350"/>
              <a:gd name="connsiteY1" fmla="*/ 0 h 6858000"/>
              <a:gd name="connsiteX2" fmla="*/ 5200650 w 6991350"/>
              <a:gd name="connsiteY2" fmla="*/ 6858000 h 6858000"/>
              <a:gd name="connsiteX3" fmla="*/ 0 w 6991350"/>
              <a:gd name="connsiteY3" fmla="*/ 1943100 h 6858000"/>
              <a:gd name="connsiteX0" fmla="*/ 0 w 6991350"/>
              <a:gd name="connsiteY0" fmla="*/ 1943100 h 6858000"/>
              <a:gd name="connsiteX1" fmla="*/ 6991350 w 6991350"/>
              <a:gd name="connsiteY1" fmla="*/ 0 h 6858000"/>
              <a:gd name="connsiteX2" fmla="*/ 5200650 w 6991350"/>
              <a:gd name="connsiteY2" fmla="*/ 6858000 h 6858000"/>
              <a:gd name="connsiteX3" fmla="*/ 0 w 6991350"/>
              <a:gd name="connsiteY3" fmla="*/ 1943100 h 6858000"/>
              <a:gd name="connsiteX0" fmla="*/ 0 w 6991350"/>
              <a:gd name="connsiteY0" fmla="*/ 1943100 h 6858000"/>
              <a:gd name="connsiteX1" fmla="*/ 6991350 w 6991350"/>
              <a:gd name="connsiteY1" fmla="*/ 0 h 6858000"/>
              <a:gd name="connsiteX2" fmla="*/ 5200650 w 6991350"/>
              <a:gd name="connsiteY2" fmla="*/ 6858000 h 6858000"/>
              <a:gd name="connsiteX3" fmla="*/ 0 w 6991350"/>
              <a:gd name="connsiteY3" fmla="*/ 1943100 h 6858000"/>
              <a:gd name="connsiteX0" fmla="*/ 0 w 6991350"/>
              <a:gd name="connsiteY0" fmla="*/ 1943100 h 6858000"/>
              <a:gd name="connsiteX1" fmla="*/ 6991350 w 6991350"/>
              <a:gd name="connsiteY1" fmla="*/ 0 h 6858000"/>
              <a:gd name="connsiteX2" fmla="*/ 5200650 w 6991350"/>
              <a:gd name="connsiteY2" fmla="*/ 6858000 h 6858000"/>
              <a:gd name="connsiteX3" fmla="*/ 0 w 6991350"/>
              <a:gd name="connsiteY3" fmla="*/ 1943100 h 6858000"/>
              <a:gd name="connsiteX0" fmla="*/ 0 w 6991350"/>
              <a:gd name="connsiteY0" fmla="*/ 1943100 h 6858000"/>
              <a:gd name="connsiteX1" fmla="*/ 6991350 w 6991350"/>
              <a:gd name="connsiteY1" fmla="*/ 0 h 6858000"/>
              <a:gd name="connsiteX2" fmla="*/ 5200650 w 6991350"/>
              <a:gd name="connsiteY2" fmla="*/ 6858000 h 6858000"/>
              <a:gd name="connsiteX3" fmla="*/ 0 w 6991350"/>
              <a:gd name="connsiteY3" fmla="*/ 1943100 h 6858000"/>
              <a:gd name="connsiteX0" fmla="*/ 0 w 7029450"/>
              <a:gd name="connsiteY0" fmla="*/ 1943100 h 6858000"/>
              <a:gd name="connsiteX1" fmla="*/ 7029450 w 7029450"/>
              <a:gd name="connsiteY1" fmla="*/ 0 h 6858000"/>
              <a:gd name="connsiteX2" fmla="*/ 5200650 w 7029450"/>
              <a:gd name="connsiteY2" fmla="*/ 6858000 h 6858000"/>
              <a:gd name="connsiteX3" fmla="*/ 0 w 7029450"/>
              <a:gd name="connsiteY3" fmla="*/ 1943100 h 6858000"/>
              <a:gd name="connsiteX0" fmla="*/ 0 w 7029450"/>
              <a:gd name="connsiteY0" fmla="*/ 1943100 h 6858000"/>
              <a:gd name="connsiteX1" fmla="*/ 7029450 w 7029450"/>
              <a:gd name="connsiteY1" fmla="*/ 0 h 6858000"/>
              <a:gd name="connsiteX2" fmla="*/ 5200650 w 7029450"/>
              <a:gd name="connsiteY2" fmla="*/ 6858000 h 6858000"/>
              <a:gd name="connsiteX3" fmla="*/ 0 w 7029450"/>
              <a:gd name="connsiteY3" fmla="*/ 1943100 h 6858000"/>
              <a:gd name="connsiteX0" fmla="*/ 0 w 7029450"/>
              <a:gd name="connsiteY0" fmla="*/ 1943100 h 6858000"/>
              <a:gd name="connsiteX1" fmla="*/ 7029450 w 7029450"/>
              <a:gd name="connsiteY1" fmla="*/ 0 h 6858000"/>
              <a:gd name="connsiteX2" fmla="*/ 5200650 w 7029450"/>
              <a:gd name="connsiteY2" fmla="*/ 6858000 h 6858000"/>
              <a:gd name="connsiteX3" fmla="*/ 0 w 7029450"/>
              <a:gd name="connsiteY3" fmla="*/ 1943100 h 6858000"/>
              <a:gd name="connsiteX0" fmla="*/ 0 w 7029450"/>
              <a:gd name="connsiteY0" fmla="*/ 1943100 h 6858000"/>
              <a:gd name="connsiteX1" fmla="*/ 7029450 w 7029450"/>
              <a:gd name="connsiteY1" fmla="*/ 0 h 6858000"/>
              <a:gd name="connsiteX2" fmla="*/ 5200650 w 7029450"/>
              <a:gd name="connsiteY2" fmla="*/ 6858000 h 6858000"/>
              <a:gd name="connsiteX3" fmla="*/ 0 w 7029450"/>
              <a:gd name="connsiteY3" fmla="*/ 1943100 h 6858000"/>
              <a:gd name="connsiteX0" fmla="*/ 0 w 7029450"/>
              <a:gd name="connsiteY0" fmla="*/ 1943100 h 6858000"/>
              <a:gd name="connsiteX1" fmla="*/ 7029450 w 7029450"/>
              <a:gd name="connsiteY1" fmla="*/ 0 h 6858000"/>
              <a:gd name="connsiteX2" fmla="*/ 5200650 w 7029450"/>
              <a:gd name="connsiteY2" fmla="*/ 6858000 h 6858000"/>
              <a:gd name="connsiteX3" fmla="*/ 0 w 7029450"/>
              <a:gd name="connsiteY3" fmla="*/ 1943100 h 6858000"/>
              <a:gd name="connsiteX0" fmla="*/ 0 w 7029450"/>
              <a:gd name="connsiteY0" fmla="*/ 1943100 h 6858000"/>
              <a:gd name="connsiteX1" fmla="*/ 7029450 w 7029450"/>
              <a:gd name="connsiteY1" fmla="*/ 0 h 6858000"/>
              <a:gd name="connsiteX2" fmla="*/ 5200650 w 7029450"/>
              <a:gd name="connsiteY2" fmla="*/ 6858000 h 6858000"/>
              <a:gd name="connsiteX3" fmla="*/ 0 w 7029450"/>
              <a:gd name="connsiteY3" fmla="*/ 1943100 h 6858000"/>
              <a:gd name="connsiteX0" fmla="*/ 0 w 7029450"/>
              <a:gd name="connsiteY0" fmla="*/ 1943100 h 6858000"/>
              <a:gd name="connsiteX1" fmla="*/ 7029450 w 7029450"/>
              <a:gd name="connsiteY1" fmla="*/ 0 h 6858000"/>
              <a:gd name="connsiteX2" fmla="*/ 5200650 w 7029450"/>
              <a:gd name="connsiteY2" fmla="*/ 6858000 h 6858000"/>
              <a:gd name="connsiteX3" fmla="*/ 0 w 7029450"/>
              <a:gd name="connsiteY3" fmla="*/ 1943100 h 6858000"/>
              <a:gd name="connsiteX0" fmla="*/ 0 w 7029450"/>
              <a:gd name="connsiteY0" fmla="*/ 1943100 h 6858000"/>
              <a:gd name="connsiteX1" fmla="*/ 7029450 w 7029450"/>
              <a:gd name="connsiteY1" fmla="*/ 0 h 6858000"/>
              <a:gd name="connsiteX2" fmla="*/ 5200650 w 7029450"/>
              <a:gd name="connsiteY2" fmla="*/ 6858000 h 6858000"/>
              <a:gd name="connsiteX3" fmla="*/ 0 w 7029450"/>
              <a:gd name="connsiteY3" fmla="*/ 1943100 h 6858000"/>
              <a:gd name="connsiteX0" fmla="*/ 0 w 7029450"/>
              <a:gd name="connsiteY0" fmla="*/ 1943100 h 6858000"/>
              <a:gd name="connsiteX1" fmla="*/ 7029450 w 7029450"/>
              <a:gd name="connsiteY1" fmla="*/ 0 h 6858000"/>
              <a:gd name="connsiteX2" fmla="*/ 5200650 w 7029450"/>
              <a:gd name="connsiteY2" fmla="*/ 6858000 h 6858000"/>
              <a:gd name="connsiteX3" fmla="*/ 0 w 7029450"/>
              <a:gd name="connsiteY3" fmla="*/ 19431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029450" h="6858000">
                <a:moveTo>
                  <a:pt x="0" y="1943100"/>
                </a:moveTo>
                <a:cubicBezTo>
                  <a:pt x="1606550" y="1257300"/>
                  <a:pt x="4356100" y="342900"/>
                  <a:pt x="7029450" y="0"/>
                </a:cubicBezTo>
                <a:cubicBezTo>
                  <a:pt x="5556250" y="2990850"/>
                  <a:pt x="5245100" y="5657850"/>
                  <a:pt x="5200650" y="6858000"/>
                </a:cubicBezTo>
                <a:cubicBezTo>
                  <a:pt x="2800350" y="3714750"/>
                  <a:pt x="1638300" y="3086100"/>
                  <a:pt x="0" y="1943100"/>
                </a:cubicBezTo>
                <a:close/>
              </a:path>
            </a:pathLst>
          </a:custGeom>
          <a:solidFill>
            <a:srgbClr val="6BC4C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dirty="0">
              <a:solidFill>
                <a:srgbClr val="6BC4CF"/>
              </a:solidFill>
            </a:endParaRPr>
          </a:p>
        </p:txBody>
      </p:sp>
      <p:sp>
        <p:nvSpPr>
          <p:cNvPr id="8" name="Freeform 7">
            <a:extLst>
              <a:ext uri="{FF2B5EF4-FFF2-40B4-BE49-F238E27FC236}">
                <a16:creationId xmlns:a16="http://schemas.microsoft.com/office/drawing/2014/main" id="{157F94CE-89A4-2A32-D6D7-75CF1BA91C64}"/>
              </a:ext>
            </a:extLst>
          </p:cNvPr>
          <p:cNvSpPr>
            <a:spLocks noChangeAspect="1"/>
          </p:cNvSpPr>
          <p:nvPr userDrawn="1"/>
        </p:nvSpPr>
        <p:spPr>
          <a:xfrm rot="20017594">
            <a:off x="-674476" y="3775934"/>
            <a:ext cx="2024851" cy="1975462"/>
          </a:xfrm>
          <a:custGeom>
            <a:avLst/>
            <a:gdLst>
              <a:gd name="connsiteX0" fmla="*/ 0 w 6991350"/>
              <a:gd name="connsiteY0" fmla="*/ 1943100 h 6858000"/>
              <a:gd name="connsiteX1" fmla="*/ 6991350 w 6991350"/>
              <a:gd name="connsiteY1" fmla="*/ 0 h 6858000"/>
              <a:gd name="connsiteX2" fmla="*/ 5200650 w 6991350"/>
              <a:gd name="connsiteY2" fmla="*/ 6858000 h 6858000"/>
              <a:gd name="connsiteX3" fmla="*/ 0 w 6991350"/>
              <a:gd name="connsiteY3" fmla="*/ 1943100 h 6858000"/>
              <a:gd name="connsiteX0" fmla="*/ 0 w 6991350"/>
              <a:gd name="connsiteY0" fmla="*/ 1943100 h 6858000"/>
              <a:gd name="connsiteX1" fmla="*/ 6991350 w 6991350"/>
              <a:gd name="connsiteY1" fmla="*/ 0 h 6858000"/>
              <a:gd name="connsiteX2" fmla="*/ 5200650 w 6991350"/>
              <a:gd name="connsiteY2" fmla="*/ 6858000 h 6858000"/>
              <a:gd name="connsiteX3" fmla="*/ 0 w 6991350"/>
              <a:gd name="connsiteY3" fmla="*/ 1943100 h 6858000"/>
              <a:gd name="connsiteX0" fmla="*/ 0 w 6991350"/>
              <a:gd name="connsiteY0" fmla="*/ 1943100 h 6858000"/>
              <a:gd name="connsiteX1" fmla="*/ 6991350 w 6991350"/>
              <a:gd name="connsiteY1" fmla="*/ 0 h 6858000"/>
              <a:gd name="connsiteX2" fmla="*/ 5200650 w 6991350"/>
              <a:gd name="connsiteY2" fmla="*/ 6858000 h 6858000"/>
              <a:gd name="connsiteX3" fmla="*/ 0 w 6991350"/>
              <a:gd name="connsiteY3" fmla="*/ 1943100 h 6858000"/>
              <a:gd name="connsiteX0" fmla="*/ 0 w 6991350"/>
              <a:gd name="connsiteY0" fmla="*/ 1943100 h 6858000"/>
              <a:gd name="connsiteX1" fmla="*/ 6991350 w 6991350"/>
              <a:gd name="connsiteY1" fmla="*/ 0 h 6858000"/>
              <a:gd name="connsiteX2" fmla="*/ 5200650 w 6991350"/>
              <a:gd name="connsiteY2" fmla="*/ 6858000 h 6858000"/>
              <a:gd name="connsiteX3" fmla="*/ 0 w 6991350"/>
              <a:gd name="connsiteY3" fmla="*/ 1943100 h 6858000"/>
              <a:gd name="connsiteX0" fmla="*/ 0 w 6991350"/>
              <a:gd name="connsiteY0" fmla="*/ 1943100 h 6858000"/>
              <a:gd name="connsiteX1" fmla="*/ 6991350 w 6991350"/>
              <a:gd name="connsiteY1" fmla="*/ 0 h 6858000"/>
              <a:gd name="connsiteX2" fmla="*/ 5200650 w 6991350"/>
              <a:gd name="connsiteY2" fmla="*/ 6858000 h 6858000"/>
              <a:gd name="connsiteX3" fmla="*/ 0 w 6991350"/>
              <a:gd name="connsiteY3" fmla="*/ 1943100 h 6858000"/>
              <a:gd name="connsiteX0" fmla="*/ 0 w 6991350"/>
              <a:gd name="connsiteY0" fmla="*/ 1943100 h 6858000"/>
              <a:gd name="connsiteX1" fmla="*/ 6991350 w 6991350"/>
              <a:gd name="connsiteY1" fmla="*/ 0 h 6858000"/>
              <a:gd name="connsiteX2" fmla="*/ 5200650 w 6991350"/>
              <a:gd name="connsiteY2" fmla="*/ 6858000 h 6858000"/>
              <a:gd name="connsiteX3" fmla="*/ 0 w 6991350"/>
              <a:gd name="connsiteY3" fmla="*/ 1943100 h 6858000"/>
              <a:gd name="connsiteX0" fmla="*/ 0 w 6991350"/>
              <a:gd name="connsiteY0" fmla="*/ 1943100 h 6858000"/>
              <a:gd name="connsiteX1" fmla="*/ 6991350 w 6991350"/>
              <a:gd name="connsiteY1" fmla="*/ 0 h 6858000"/>
              <a:gd name="connsiteX2" fmla="*/ 5200650 w 6991350"/>
              <a:gd name="connsiteY2" fmla="*/ 6858000 h 6858000"/>
              <a:gd name="connsiteX3" fmla="*/ 0 w 6991350"/>
              <a:gd name="connsiteY3" fmla="*/ 1943100 h 6858000"/>
              <a:gd name="connsiteX0" fmla="*/ 0 w 6991350"/>
              <a:gd name="connsiteY0" fmla="*/ 1943100 h 6858000"/>
              <a:gd name="connsiteX1" fmla="*/ 6991350 w 6991350"/>
              <a:gd name="connsiteY1" fmla="*/ 0 h 6858000"/>
              <a:gd name="connsiteX2" fmla="*/ 5200650 w 6991350"/>
              <a:gd name="connsiteY2" fmla="*/ 6858000 h 6858000"/>
              <a:gd name="connsiteX3" fmla="*/ 0 w 6991350"/>
              <a:gd name="connsiteY3" fmla="*/ 1943100 h 6858000"/>
              <a:gd name="connsiteX0" fmla="*/ 0 w 6991350"/>
              <a:gd name="connsiteY0" fmla="*/ 1943100 h 6858000"/>
              <a:gd name="connsiteX1" fmla="*/ 6991350 w 6991350"/>
              <a:gd name="connsiteY1" fmla="*/ 0 h 6858000"/>
              <a:gd name="connsiteX2" fmla="*/ 5200650 w 6991350"/>
              <a:gd name="connsiteY2" fmla="*/ 6858000 h 6858000"/>
              <a:gd name="connsiteX3" fmla="*/ 0 w 6991350"/>
              <a:gd name="connsiteY3" fmla="*/ 1943100 h 6858000"/>
              <a:gd name="connsiteX0" fmla="*/ 0 w 6991350"/>
              <a:gd name="connsiteY0" fmla="*/ 1943100 h 6858000"/>
              <a:gd name="connsiteX1" fmla="*/ 6991350 w 6991350"/>
              <a:gd name="connsiteY1" fmla="*/ 0 h 6858000"/>
              <a:gd name="connsiteX2" fmla="*/ 5200650 w 6991350"/>
              <a:gd name="connsiteY2" fmla="*/ 6858000 h 6858000"/>
              <a:gd name="connsiteX3" fmla="*/ 0 w 6991350"/>
              <a:gd name="connsiteY3" fmla="*/ 1943100 h 6858000"/>
              <a:gd name="connsiteX0" fmla="*/ 0 w 6991350"/>
              <a:gd name="connsiteY0" fmla="*/ 1943100 h 6858000"/>
              <a:gd name="connsiteX1" fmla="*/ 6991350 w 6991350"/>
              <a:gd name="connsiteY1" fmla="*/ 0 h 6858000"/>
              <a:gd name="connsiteX2" fmla="*/ 5200650 w 6991350"/>
              <a:gd name="connsiteY2" fmla="*/ 6858000 h 6858000"/>
              <a:gd name="connsiteX3" fmla="*/ 0 w 6991350"/>
              <a:gd name="connsiteY3" fmla="*/ 1943100 h 6858000"/>
              <a:gd name="connsiteX0" fmla="*/ 0 w 6991350"/>
              <a:gd name="connsiteY0" fmla="*/ 1943100 h 6858000"/>
              <a:gd name="connsiteX1" fmla="*/ 6991350 w 6991350"/>
              <a:gd name="connsiteY1" fmla="*/ 0 h 6858000"/>
              <a:gd name="connsiteX2" fmla="*/ 5200650 w 6991350"/>
              <a:gd name="connsiteY2" fmla="*/ 6858000 h 6858000"/>
              <a:gd name="connsiteX3" fmla="*/ 0 w 6991350"/>
              <a:gd name="connsiteY3" fmla="*/ 1943100 h 6858000"/>
              <a:gd name="connsiteX0" fmla="*/ 0 w 6991350"/>
              <a:gd name="connsiteY0" fmla="*/ 1943100 h 6858000"/>
              <a:gd name="connsiteX1" fmla="*/ 6991350 w 6991350"/>
              <a:gd name="connsiteY1" fmla="*/ 0 h 6858000"/>
              <a:gd name="connsiteX2" fmla="*/ 5200650 w 6991350"/>
              <a:gd name="connsiteY2" fmla="*/ 6858000 h 6858000"/>
              <a:gd name="connsiteX3" fmla="*/ 0 w 6991350"/>
              <a:gd name="connsiteY3" fmla="*/ 1943100 h 6858000"/>
              <a:gd name="connsiteX0" fmla="*/ 0 w 6991350"/>
              <a:gd name="connsiteY0" fmla="*/ 1943100 h 6858000"/>
              <a:gd name="connsiteX1" fmla="*/ 6991350 w 6991350"/>
              <a:gd name="connsiteY1" fmla="*/ 0 h 6858000"/>
              <a:gd name="connsiteX2" fmla="*/ 5200650 w 6991350"/>
              <a:gd name="connsiteY2" fmla="*/ 6858000 h 6858000"/>
              <a:gd name="connsiteX3" fmla="*/ 0 w 6991350"/>
              <a:gd name="connsiteY3" fmla="*/ 1943100 h 6858000"/>
              <a:gd name="connsiteX0" fmla="*/ 0 w 6991350"/>
              <a:gd name="connsiteY0" fmla="*/ 1943100 h 6858000"/>
              <a:gd name="connsiteX1" fmla="*/ 6991350 w 6991350"/>
              <a:gd name="connsiteY1" fmla="*/ 0 h 6858000"/>
              <a:gd name="connsiteX2" fmla="*/ 5200650 w 6991350"/>
              <a:gd name="connsiteY2" fmla="*/ 6858000 h 6858000"/>
              <a:gd name="connsiteX3" fmla="*/ 0 w 6991350"/>
              <a:gd name="connsiteY3" fmla="*/ 1943100 h 6858000"/>
              <a:gd name="connsiteX0" fmla="*/ 0 w 6991350"/>
              <a:gd name="connsiteY0" fmla="*/ 1943100 h 6858000"/>
              <a:gd name="connsiteX1" fmla="*/ 6991350 w 6991350"/>
              <a:gd name="connsiteY1" fmla="*/ 0 h 6858000"/>
              <a:gd name="connsiteX2" fmla="*/ 5200650 w 6991350"/>
              <a:gd name="connsiteY2" fmla="*/ 6858000 h 6858000"/>
              <a:gd name="connsiteX3" fmla="*/ 0 w 6991350"/>
              <a:gd name="connsiteY3" fmla="*/ 1943100 h 6858000"/>
              <a:gd name="connsiteX0" fmla="*/ 0 w 6991350"/>
              <a:gd name="connsiteY0" fmla="*/ 1943100 h 6858000"/>
              <a:gd name="connsiteX1" fmla="*/ 6991350 w 6991350"/>
              <a:gd name="connsiteY1" fmla="*/ 0 h 6858000"/>
              <a:gd name="connsiteX2" fmla="*/ 5200650 w 6991350"/>
              <a:gd name="connsiteY2" fmla="*/ 6858000 h 6858000"/>
              <a:gd name="connsiteX3" fmla="*/ 0 w 6991350"/>
              <a:gd name="connsiteY3" fmla="*/ 1943100 h 6858000"/>
              <a:gd name="connsiteX0" fmla="*/ 0 w 6991350"/>
              <a:gd name="connsiteY0" fmla="*/ 1943100 h 6858000"/>
              <a:gd name="connsiteX1" fmla="*/ 6991350 w 6991350"/>
              <a:gd name="connsiteY1" fmla="*/ 0 h 6858000"/>
              <a:gd name="connsiteX2" fmla="*/ 5200650 w 6991350"/>
              <a:gd name="connsiteY2" fmla="*/ 6858000 h 6858000"/>
              <a:gd name="connsiteX3" fmla="*/ 0 w 6991350"/>
              <a:gd name="connsiteY3" fmla="*/ 1943100 h 6858000"/>
              <a:gd name="connsiteX0" fmla="*/ 0 w 6991350"/>
              <a:gd name="connsiteY0" fmla="*/ 1943100 h 6858000"/>
              <a:gd name="connsiteX1" fmla="*/ 6991350 w 6991350"/>
              <a:gd name="connsiteY1" fmla="*/ 0 h 6858000"/>
              <a:gd name="connsiteX2" fmla="*/ 5200650 w 6991350"/>
              <a:gd name="connsiteY2" fmla="*/ 6858000 h 6858000"/>
              <a:gd name="connsiteX3" fmla="*/ 0 w 6991350"/>
              <a:gd name="connsiteY3" fmla="*/ 1943100 h 6858000"/>
              <a:gd name="connsiteX0" fmla="*/ 0 w 6991350"/>
              <a:gd name="connsiteY0" fmla="*/ 1943100 h 6858000"/>
              <a:gd name="connsiteX1" fmla="*/ 6991350 w 6991350"/>
              <a:gd name="connsiteY1" fmla="*/ 0 h 6858000"/>
              <a:gd name="connsiteX2" fmla="*/ 5200650 w 6991350"/>
              <a:gd name="connsiteY2" fmla="*/ 6858000 h 6858000"/>
              <a:gd name="connsiteX3" fmla="*/ 0 w 6991350"/>
              <a:gd name="connsiteY3" fmla="*/ 1943100 h 6858000"/>
              <a:gd name="connsiteX0" fmla="*/ 0 w 6991350"/>
              <a:gd name="connsiteY0" fmla="*/ 1943100 h 6858000"/>
              <a:gd name="connsiteX1" fmla="*/ 6991350 w 6991350"/>
              <a:gd name="connsiteY1" fmla="*/ 0 h 6858000"/>
              <a:gd name="connsiteX2" fmla="*/ 5200650 w 6991350"/>
              <a:gd name="connsiteY2" fmla="*/ 6858000 h 6858000"/>
              <a:gd name="connsiteX3" fmla="*/ 0 w 6991350"/>
              <a:gd name="connsiteY3" fmla="*/ 1943100 h 6858000"/>
              <a:gd name="connsiteX0" fmla="*/ 0 w 6991350"/>
              <a:gd name="connsiteY0" fmla="*/ 1943100 h 6858000"/>
              <a:gd name="connsiteX1" fmla="*/ 6991350 w 6991350"/>
              <a:gd name="connsiteY1" fmla="*/ 0 h 6858000"/>
              <a:gd name="connsiteX2" fmla="*/ 5200650 w 6991350"/>
              <a:gd name="connsiteY2" fmla="*/ 6858000 h 6858000"/>
              <a:gd name="connsiteX3" fmla="*/ 0 w 6991350"/>
              <a:gd name="connsiteY3" fmla="*/ 1943100 h 6858000"/>
              <a:gd name="connsiteX0" fmla="*/ 0 w 6991350"/>
              <a:gd name="connsiteY0" fmla="*/ 1943100 h 6858000"/>
              <a:gd name="connsiteX1" fmla="*/ 6991350 w 6991350"/>
              <a:gd name="connsiteY1" fmla="*/ 0 h 6858000"/>
              <a:gd name="connsiteX2" fmla="*/ 5200650 w 6991350"/>
              <a:gd name="connsiteY2" fmla="*/ 6858000 h 6858000"/>
              <a:gd name="connsiteX3" fmla="*/ 0 w 6991350"/>
              <a:gd name="connsiteY3" fmla="*/ 1943100 h 6858000"/>
              <a:gd name="connsiteX0" fmla="*/ 0 w 6991350"/>
              <a:gd name="connsiteY0" fmla="*/ 1943100 h 6858000"/>
              <a:gd name="connsiteX1" fmla="*/ 6991350 w 6991350"/>
              <a:gd name="connsiteY1" fmla="*/ 0 h 6858000"/>
              <a:gd name="connsiteX2" fmla="*/ 5200650 w 6991350"/>
              <a:gd name="connsiteY2" fmla="*/ 6858000 h 6858000"/>
              <a:gd name="connsiteX3" fmla="*/ 0 w 6991350"/>
              <a:gd name="connsiteY3" fmla="*/ 1943100 h 6858000"/>
              <a:gd name="connsiteX0" fmla="*/ 0 w 6991350"/>
              <a:gd name="connsiteY0" fmla="*/ 1943100 h 6858000"/>
              <a:gd name="connsiteX1" fmla="*/ 6991350 w 6991350"/>
              <a:gd name="connsiteY1" fmla="*/ 0 h 6858000"/>
              <a:gd name="connsiteX2" fmla="*/ 5200650 w 6991350"/>
              <a:gd name="connsiteY2" fmla="*/ 6858000 h 6858000"/>
              <a:gd name="connsiteX3" fmla="*/ 0 w 6991350"/>
              <a:gd name="connsiteY3" fmla="*/ 1943100 h 6858000"/>
              <a:gd name="connsiteX0" fmla="*/ 0 w 6991350"/>
              <a:gd name="connsiteY0" fmla="*/ 1943100 h 6858000"/>
              <a:gd name="connsiteX1" fmla="*/ 6991350 w 6991350"/>
              <a:gd name="connsiteY1" fmla="*/ 0 h 6858000"/>
              <a:gd name="connsiteX2" fmla="*/ 5200650 w 6991350"/>
              <a:gd name="connsiteY2" fmla="*/ 6858000 h 6858000"/>
              <a:gd name="connsiteX3" fmla="*/ 0 w 6991350"/>
              <a:gd name="connsiteY3" fmla="*/ 1943100 h 6858000"/>
              <a:gd name="connsiteX0" fmla="*/ 0 w 6991350"/>
              <a:gd name="connsiteY0" fmla="*/ 1943100 h 6858000"/>
              <a:gd name="connsiteX1" fmla="*/ 6991350 w 6991350"/>
              <a:gd name="connsiteY1" fmla="*/ 0 h 6858000"/>
              <a:gd name="connsiteX2" fmla="*/ 5200650 w 6991350"/>
              <a:gd name="connsiteY2" fmla="*/ 6858000 h 6858000"/>
              <a:gd name="connsiteX3" fmla="*/ 0 w 6991350"/>
              <a:gd name="connsiteY3" fmla="*/ 1943100 h 6858000"/>
              <a:gd name="connsiteX0" fmla="*/ 0 w 7029450"/>
              <a:gd name="connsiteY0" fmla="*/ 1943100 h 6858000"/>
              <a:gd name="connsiteX1" fmla="*/ 7029450 w 7029450"/>
              <a:gd name="connsiteY1" fmla="*/ 0 h 6858000"/>
              <a:gd name="connsiteX2" fmla="*/ 5200650 w 7029450"/>
              <a:gd name="connsiteY2" fmla="*/ 6858000 h 6858000"/>
              <a:gd name="connsiteX3" fmla="*/ 0 w 7029450"/>
              <a:gd name="connsiteY3" fmla="*/ 1943100 h 6858000"/>
              <a:gd name="connsiteX0" fmla="*/ 0 w 7029450"/>
              <a:gd name="connsiteY0" fmla="*/ 1943100 h 6858000"/>
              <a:gd name="connsiteX1" fmla="*/ 7029450 w 7029450"/>
              <a:gd name="connsiteY1" fmla="*/ 0 h 6858000"/>
              <a:gd name="connsiteX2" fmla="*/ 5200650 w 7029450"/>
              <a:gd name="connsiteY2" fmla="*/ 6858000 h 6858000"/>
              <a:gd name="connsiteX3" fmla="*/ 0 w 7029450"/>
              <a:gd name="connsiteY3" fmla="*/ 1943100 h 6858000"/>
              <a:gd name="connsiteX0" fmla="*/ 0 w 7029450"/>
              <a:gd name="connsiteY0" fmla="*/ 1943100 h 6858000"/>
              <a:gd name="connsiteX1" fmla="*/ 7029450 w 7029450"/>
              <a:gd name="connsiteY1" fmla="*/ 0 h 6858000"/>
              <a:gd name="connsiteX2" fmla="*/ 5200650 w 7029450"/>
              <a:gd name="connsiteY2" fmla="*/ 6858000 h 6858000"/>
              <a:gd name="connsiteX3" fmla="*/ 0 w 7029450"/>
              <a:gd name="connsiteY3" fmla="*/ 1943100 h 6858000"/>
              <a:gd name="connsiteX0" fmla="*/ 0 w 7029450"/>
              <a:gd name="connsiteY0" fmla="*/ 1943100 h 6858000"/>
              <a:gd name="connsiteX1" fmla="*/ 7029450 w 7029450"/>
              <a:gd name="connsiteY1" fmla="*/ 0 h 6858000"/>
              <a:gd name="connsiteX2" fmla="*/ 5200650 w 7029450"/>
              <a:gd name="connsiteY2" fmla="*/ 6858000 h 6858000"/>
              <a:gd name="connsiteX3" fmla="*/ 0 w 7029450"/>
              <a:gd name="connsiteY3" fmla="*/ 1943100 h 6858000"/>
              <a:gd name="connsiteX0" fmla="*/ 0 w 7029450"/>
              <a:gd name="connsiteY0" fmla="*/ 1943100 h 6858000"/>
              <a:gd name="connsiteX1" fmla="*/ 7029450 w 7029450"/>
              <a:gd name="connsiteY1" fmla="*/ 0 h 6858000"/>
              <a:gd name="connsiteX2" fmla="*/ 5200650 w 7029450"/>
              <a:gd name="connsiteY2" fmla="*/ 6858000 h 6858000"/>
              <a:gd name="connsiteX3" fmla="*/ 0 w 7029450"/>
              <a:gd name="connsiteY3" fmla="*/ 1943100 h 6858000"/>
              <a:gd name="connsiteX0" fmla="*/ 0 w 7029450"/>
              <a:gd name="connsiteY0" fmla="*/ 1943100 h 6858000"/>
              <a:gd name="connsiteX1" fmla="*/ 7029450 w 7029450"/>
              <a:gd name="connsiteY1" fmla="*/ 0 h 6858000"/>
              <a:gd name="connsiteX2" fmla="*/ 5200650 w 7029450"/>
              <a:gd name="connsiteY2" fmla="*/ 6858000 h 6858000"/>
              <a:gd name="connsiteX3" fmla="*/ 0 w 7029450"/>
              <a:gd name="connsiteY3" fmla="*/ 1943100 h 6858000"/>
              <a:gd name="connsiteX0" fmla="*/ 0 w 7029450"/>
              <a:gd name="connsiteY0" fmla="*/ 1943100 h 6858000"/>
              <a:gd name="connsiteX1" fmla="*/ 7029450 w 7029450"/>
              <a:gd name="connsiteY1" fmla="*/ 0 h 6858000"/>
              <a:gd name="connsiteX2" fmla="*/ 5200650 w 7029450"/>
              <a:gd name="connsiteY2" fmla="*/ 6858000 h 6858000"/>
              <a:gd name="connsiteX3" fmla="*/ 0 w 7029450"/>
              <a:gd name="connsiteY3" fmla="*/ 1943100 h 6858000"/>
              <a:gd name="connsiteX0" fmla="*/ 0 w 7029450"/>
              <a:gd name="connsiteY0" fmla="*/ 1943100 h 6858000"/>
              <a:gd name="connsiteX1" fmla="*/ 7029450 w 7029450"/>
              <a:gd name="connsiteY1" fmla="*/ 0 h 6858000"/>
              <a:gd name="connsiteX2" fmla="*/ 5200650 w 7029450"/>
              <a:gd name="connsiteY2" fmla="*/ 6858000 h 6858000"/>
              <a:gd name="connsiteX3" fmla="*/ 0 w 7029450"/>
              <a:gd name="connsiteY3" fmla="*/ 1943100 h 6858000"/>
              <a:gd name="connsiteX0" fmla="*/ 0 w 7029450"/>
              <a:gd name="connsiteY0" fmla="*/ 1943100 h 6858000"/>
              <a:gd name="connsiteX1" fmla="*/ 7029450 w 7029450"/>
              <a:gd name="connsiteY1" fmla="*/ 0 h 6858000"/>
              <a:gd name="connsiteX2" fmla="*/ 5200650 w 7029450"/>
              <a:gd name="connsiteY2" fmla="*/ 6858000 h 6858000"/>
              <a:gd name="connsiteX3" fmla="*/ 0 w 7029450"/>
              <a:gd name="connsiteY3" fmla="*/ 19431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029450" h="6858000">
                <a:moveTo>
                  <a:pt x="0" y="1943100"/>
                </a:moveTo>
                <a:cubicBezTo>
                  <a:pt x="1606550" y="1257300"/>
                  <a:pt x="4356100" y="342900"/>
                  <a:pt x="7029450" y="0"/>
                </a:cubicBezTo>
                <a:cubicBezTo>
                  <a:pt x="5556250" y="2990850"/>
                  <a:pt x="5245100" y="5657850"/>
                  <a:pt x="5200650" y="6858000"/>
                </a:cubicBezTo>
                <a:cubicBezTo>
                  <a:pt x="2800350" y="3714750"/>
                  <a:pt x="1638300" y="3086100"/>
                  <a:pt x="0" y="1943100"/>
                </a:cubicBezTo>
                <a:close/>
              </a:path>
            </a:pathLst>
          </a:custGeom>
          <a:solidFill>
            <a:srgbClr val="FDC51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dirty="0">
              <a:solidFill>
                <a:srgbClr val="6BC4CF"/>
              </a:solidFill>
            </a:endParaRPr>
          </a:p>
        </p:txBody>
      </p:sp>
      <p:sp>
        <p:nvSpPr>
          <p:cNvPr id="9" name="Freeform 8">
            <a:extLst>
              <a:ext uri="{FF2B5EF4-FFF2-40B4-BE49-F238E27FC236}">
                <a16:creationId xmlns:a16="http://schemas.microsoft.com/office/drawing/2014/main" id="{344A45B4-9494-33A8-4452-1E2463B406BF}"/>
              </a:ext>
            </a:extLst>
          </p:cNvPr>
          <p:cNvSpPr>
            <a:spLocks noChangeAspect="1"/>
          </p:cNvSpPr>
          <p:nvPr userDrawn="1"/>
        </p:nvSpPr>
        <p:spPr>
          <a:xfrm rot="15894332">
            <a:off x="1187784" y="4040436"/>
            <a:ext cx="1000130" cy="975736"/>
          </a:xfrm>
          <a:custGeom>
            <a:avLst/>
            <a:gdLst>
              <a:gd name="connsiteX0" fmla="*/ 0 w 6991350"/>
              <a:gd name="connsiteY0" fmla="*/ 1943100 h 6858000"/>
              <a:gd name="connsiteX1" fmla="*/ 6991350 w 6991350"/>
              <a:gd name="connsiteY1" fmla="*/ 0 h 6858000"/>
              <a:gd name="connsiteX2" fmla="*/ 5200650 w 6991350"/>
              <a:gd name="connsiteY2" fmla="*/ 6858000 h 6858000"/>
              <a:gd name="connsiteX3" fmla="*/ 0 w 6991350"/>
              <a:gd name="connsiteY3" fmla="*/ 1943100 h 6858000"/>
              <a:gd name="connsiteX0" fmla="*/ 0 w 6991350"/>
              <a:gd name="connsiteY0" fmla="*/ 1943100 h 6858000"/>
              <a:gd name="connsiteX1" fmla="*/ 6991350 w 6991350"/>
              <a:gd name="connsiteY1" fmla="*/ 0 h 6858000"/>
              <a:gd name="connsiteX2" fmla="*/ 5200650 w 6991350"/>
              <a:gd name="connsiteY2" fmla="*/ 6858000 h 6858000"/>
              <a:gd name="connsiteX3" fmla="*/ 0 w 6991350"/>
              <a:gd name="connsiteY3" fmla="*/ 1943100 h 6858000"/>
              <a:gd name="connsiteX0" fmla="*/ 0 w 6991350"/>
              <a:gd name="connsiteY0" fmla="*/ 1943100 h 6858000"/>
              <a:gd name="connsiteX1" fmla="*/ 6991350 w 6991350"/>
              <a:gd name="connsiteY1" fmla="*/ 0 h 6858000"/>
              <a:gd name="connsiteX2" fmla="*/ 5200650 w 6991350"/>
              <a:gd name="connsiteY2" fmla="*/ 6858000 h 6858000"/>
              <a:gd name="connsiteX3" fmla="*/ 0 w 6991350"/>
              <a:gd name="connsiteY3" fmla="*/ 1943100 h 6858000"/>
              <a:gd name="connsiteX0" fmla="*/ 0 w 6991350"/>
              <a:gd name="connsiteY0" fmla="*/ 1943100 h 6858000"/>
              <a:gd name="connsiteX1" fmla="*/ 6991350 w 6991350"/>
              <a:gd name="connsiteY1" fmla="*/ 0 h 6858000"/>
              <a:gd name="connsiteX2" fmla="*/ 5200650 w 6991350"/>
              <a:gd name="connsiteY2" fmla="*/ 6858000 h 6858000"/>
              <a:gd name="connsiteX3" fmla="*/ 0 w 6991350"/>
              <a:gd name="connsiteY3" fmla="*/ 1943100 h 6858000"/>
              <a:gd name="connsiteX0" fmla="*/ 0 w 6991350"/>
              <a:gd name="connsiteY0" fmla="*/ 1943100 h 6858000"/>
              <a:gd name="connsiteX1" fmla="*/ 6991350 w 6991350"/>
              <a:gd name="connsiteY1" fmla="*/ 0 h 6858000"/>
              <a:gd name="connsiteX2" fmla="*/ 5200650 w 6991350"/>
              <a:gd name="connsiteY2" fmla="*/ 6858000 h 6858000"/>
              <a:gd name="connsiteX3" fmla="*/ 0 w 6991350"/>
              <a:gd name="connsiteY3" fmla="*/ 1943100 h 6858000"/>
              <a:gd name="connsiteX0" fmla="*/ 0 w 6991350"/>
              <a:gd name="connsiteY0" fmla="*/ 1943100 h 6858000"/>
              <a:gd name="connsiteX1" fmla="*/ 6991350 w 6991350"/>
              <a:gd name="connsiteY1" fmla="*/ 0 h 6858000"/>
              <a:gd name="connsiteX2" fmla="*/ 5200650 w 6991350"/>
              <a:gd name="connsiteY2" fmla="*/ 6858000 h 6858000"/>
              <a:gd name="connsiteX3" fmla="*/ 0 w 6991350"/>
              <a:gd name="connsiteY3" fmla="*/ 1943100 h 6858000"/>
              <a:gd name="connsiteX0" fmla="*/ 0 w 6991350"/>
              <a:gd name="connsiteY0" fmla="*/ 1943100 h 6858000"/>
              <a:gd name="connsiteX1" fmla="*/ 6991350 w 6991350"/>
              <a:gd name="connsiteY1" fmla="*/ 0 h 6858000"/>
              <a:gd name="connsiteX2" fmla="*/ 5200650 w 6991350"/>
              <a:gd name="connsiteY2" fmla="*/ 6858000 h 6858000"/>
              <a:gd name="connsiteX3" fmla="*/ 0 w 6991350"/>
              <a:gd name="connsiteY3" fmla="*/ 1943100 h 6858000"/>
              <a:gd name="connsiteX0" fmla="*/ 0 w 6991350"/>
              <a:gd name="connsiteY0" fmla="*/ 1943100 h 6858000"/>
              <a:gd name="connsiteX1" fmla="*/ 6991350 w 6991350"/>
              <a:gd name="connsiteY1" fmla="*/ 0 h 6858000"/>
              <a:gd name="connsiteX2" fmla="*/ 5200650 w 6991350"/>
              <a:gd name="connsiteY2" fmla="*/ 6858000 h 6858000"/>
              <a:gd name="connsiteX3" fmla="*/ 0 w 6991350"/>
              <a:gd name="connsiteY3" fmla="*/ 1943100 h 6858000"/>
              <a:gd name="connsiteX0" fmla="*/ 0 w 6991350"/>
              <a:gd name="connsiteY0" fmla="*/ 1943100 h 6858000"/>
              <a:gd name="connsiteX1" fmla="*/ 6991350 w 6991350"/>
              <a:gd name="connsiteY1" fmla="*/ 0 h 6858000"/>
              <a:gd name="connsiteX2" fmla="*/ 5200650 w 6991350"/>
              <a:gd name="connsiteY2" fmla="*/ 6858000 h 6858000"/>
              <a:gd name="connsiteX3" fmla="*/ 0 w 6991350"/>
              <a:gd name="connsiteY3" fmla="*/ 1943100 h 6858000"/>
              <a:gd name="connsiteX0" fmla="*/ 0 w 6991350"/>
              <a:gd name="connsiteY0" fmla="*/ 1943100 h 6858000"/>
              <a:gd name="connsiteX1" fmla="*/ 6991350 w 6991350"/>
              <a:gd name="connsiteY1" fmla="*/ 0 h 6858000"/>
              <a:gd name="connsiteX2" fmla="*/ 5200650 w 6991350"/>
              <a:gd name="connsiteY2" fmla="*/ 6858000 h 6858000"/>
              <a:gd name="connsiteX3" fmla="*/ 0 w 6991350"/>
              <a:gd name="connsiteY3" fmla="*/ 1943100 h 6858000"/>
              <a:gd name="connsiteX0" fmla="*/ 0 w 6991350"/>
              <a:gd name="connsiteY0" fmla="*/ 1943100 h 6858000"/>
              <a:gd name="connsiteX1" fmla="*/ 6991350 w 6991350"/>
              <a:gd name="connsiteY1" fmla="*/ 0 h 6858000"/>
              <a:gd name="connsiteX2" fmla="*/ 5200650 w 6991350"/>
              <a:gd name="connsiteY2" fmla="*/ 6858000 h 6858000"/>
              <a:gd name="connsiteX3" fmla="*/ 0 w 6991350"/>
              <a:gd name="connsiteY3" fmla="*/ 1943100 h 6858000"/>
              <a:gd name="connsiteX0" fmla="*/ 0 w 6991350"/>
              <a:gd name="connsiteY0" fmla="*/ 1943100 h 6858000"/>
              <a:gd name="connsiteX1" fmla="*/ 6991350 w 6991350"/>
              <a:gd name="connsiteY1" fmla="*/ 0 h 6858000"/>
              <a:gd name="connsiteX2" fmla="*/ 5200650 w 6991350"/>
              <a:gd name="connsiteY2" fmla="*/ 6858000 h 6858000"/>
              <a:gd name="connsiteX3" fmla="*/ 0 w 6991350"/>
              <a:gd name="connsiteY3" fmla="*/ 1943100 h 6858000"/>
              <a:gd name="connsiteX0" fmla="*/ 0 w 6991350"/>
              <a:gd name="connsiteY0" fmla="*/ 1943100 h 6858000"/>
              <a:gd name="connsiteX1" fmla="*/ 6991350 w 6991350"/>
              <a:gd name="connsiteY1" fmla="*/ 0 h 6858000"/>
              <a:gd name="connsiteX2" fmla="*/ 5200650 w 6991350"/>
              <a:gd name="connsiteY2" fmla="*/ 6858000 h 6858000"/>
              <a:gd name="connsiteX3" fmla="*/ 0 w 6991350"/>
              <a:gd name="connsiteY3" fmla="*/ 1943100 h 6858000"/>
              <a:gd name="connsiteX0" fmla="*/ 0 w 6991350"/>
              <a:gd name="connsiteY0" fmla="*/ 1943100 h 6858000"/>
              <a:gd name="connsiteX1" fmla="*/ 6991350 w 6991350"/>
              <a:gd name="connsiteY1" fmla="*/ 0 h 6858000"/>
              <a:gd name="connsiteX2" fmla="*/ 5200650 w 6991350"/>
              <a:gd name="connsiteY2" fmla="*/ 6858000 h 6858000"/>
              <a:gd name="connsiteX3" fmla="*/ 0 w 6991350"/>
              <a:gd name="connsiteY3" fmla="*/ 1943100 h 6858000"/>
              <a:gd name="connsiteX0" fmla="*/ 0 w 6991350"/>
              <a:gd name="connsiteY0" fmla="*/ 1943100 h 6858000"/>
              <a:gd name="connsiteX1" fmla="*/ 6991350 w 6991350"/>
              <a:gd name="connsiteY1" fmla="*/ 0 h 6858000"/>
              <a:gd name="connsiteX2" fmla="*/ 5200650 w 6991350"/>
              <a:gd name="connsiteY2" fmla="*/ 6858000 h 6858000"/>
              <a:gd name="connsiteX3" fmla="*/ 0 w 6991350"/>
              <a:gd name="connsiteY3" fmla="*/ 1943100 h 6858000"/>
              <a:gd name="connsiteX0" fmla="*/ 0 w 6991350"/>
              <a:gd name="connsiteY0" fmla="*/ 1943100 h 6858000"/>
              <a:gd name="connsiteX1" fmla="*/ 6991350 w 6991350"/>
              <a:gd name="connsiteY1" fmla="*/ 0 h 6858000"/>
              <a:gd name="connsiteX2" fmla="*/ 5200650 w 6991350"/>
              <a:gd name="connsiteY2" fmla="*/ 6858000 h 6858000"/>
              <a:gd name="connsiteX3" fmla="*/ 0 w 6991350"/>
              <a:gd name="connsiteY3" fmla="*/ 1943100 h 6858000"/>
              <a:gd name="connsiteX0" fmla="*/ 0 w 6991350"/>
              <a:gd name="connsiteY0" fmla="*/ 1943100 h 6858000"/>
              <a:gd name="connsiteX1" fmla="*/ 6991350 w 6991350"/>
              <a:gd name="connsiteY1" fmla="*/ 0 h 6858000"/>
              <a:gd name="connsiteX2" fmla="*/ 5200650 w 6991350"/>
              <a:gd name="connsiteY2" fmla="*/ 6858000 h 6858000"/>
              <a:gd name="connsiteX3" fmla="*/ 0 w 6991350"/>
              <a:gd name="connsiteY3" fmla="*/ 1943100 h 6858000"/>
              <a:gd name="connsiteX0" fmla="*/ 0 w 6991350"/>
              <a:gd name="connsiteY0" fmla="*/ 1943100 h 6858000"/>
              <a:gd name="connsiteX1" fmla="*/ 6991350 w 6991350"/>
              <a:gd name="connsiteY1" fmla="*/ 0 h 6858000"/>
              <a:gd name="connsiteX2" fmla="*/ 5200650 w 6991350"/>
              <a:gd name="connsiteY2" fmla="*/ 6858000 h 6858000"/>
              <a:gd name="connsiteX3" fmla="*/ 0 w 6991350"/>
              <a:gd name="connsiteY3" fmla="*/ 1943100 h 6858000"/>
              <a:gd name="connsiteX0" fmla="*/ 0 w 6991350"/>
              <a:gd name="connsiteY0" fmla="*/ 1943100 h 6858000"/>
              <a:gd name="connsiteX1" fmla="*/ 6991350 w 6991350"/>
              <a:gd name="connsiteY1" fmla="*/ 0 h 6858000"/>
              <a:gd name="connsiteX2" fmla="*/ 5200650 w 6991350"/>
              <a:gd name="connsiteY2" fmla="*/ 6858000 h 6858000"/>
              <a:gd name="connsiteX3" fmla="*/ 0 w 6991350"/>
              <a:gd name="connsiteY3" fmla="*/ 1943100 h 6858000"/>
              <a:gd name="connsiteX0" fmla="*/ 0 w 6991350"/>
              <a:gd name="connsiteY0" fmla="*/ 1943100 h 6858000"/>
              <a:gd name="connsiteX1" fmla="*/ 6991350 w 6991350"/>
              <a:gd name="connsiteY1" fmla="*/ 0 h 6858000"/>
              <a:gd name="connsiteX2" fmla="*/ 5200650 w 6991350"/>
              <a:gd name="connsiteY2" fmla="*/ 6858000 h 6858000"/>
              <a:gd name="connsiteX3" fmla="*/ 0 w 6991350"/>
              <a:gd name="connsiteY3" fmla="*/ 1943100 h 6858000"/>
              <a:gd name="connsiteX0" fmla="*/ 0 w 6991350"/>
              <a:gd name="connsiteY0" fmla="*/ 1943100 h 6858000"/>
              <a:gd name="connsiteX1" fmla="*/ 6991350 w 6991350"/>
              <a:gd name="connsiteY1" fmla="*/ 0 h 6858000"/>
              <a:gd name="connsiteX2" fmla="*/ 5200650 w 6991350"/>
              <a:gd name="connsiteY2" fmla="*/ 6858000 h 6858000"/>
              <a:gd name="connsiteX3" fmla="*/ 0 w 6991350"/>
              <a:gd name="connsiteY3" fmla="*/ 1943100 h 6858000"/>
              <a:gd name="connsiteX0" fmla="*/ 0 w 6991350"/>
              <a:gd name="connsiteY0" fmla="*/ 1943100 h 6858000"/>
              <a:gd name="connsiteX1" fmla="*/ 6991350 w 6991350"/>
              <a:gd name="connsiteY1" fmla="*/ 0 h 6858000"/>
              <a:gd name="connsiteX2" fmla="*/ 5200650 w 6991350"/>
              <a:gd name="connsiteY2" fmla="*/ 6858000 h 6858000"/>
              <a:gd name="connsiteX3" fmla="*/ 0 w 6991350"/>
              <a:gd name="connsiteY3" fmla="*/ 1943100 h 6858000"/>
              <a:gd name="connsiteX0" fmla="*/ 0 w 6991350"/>
              <a:gd name="connsiteY0" fmla="*/ 1943100 h 6858000"/>
              <a:gd name="connsiteX1" fmla="*/ 6991350 w 6991350"/>
              <a:gd name="connsiteY1" fmla="*/ 0 h 6858000"/>
              <a:gd name="connsiteX2" fmla="*/ 5200650 w 6991350"/>
              <a:gd name="connsiteY2" fmla="*/ 6858000 h 6858000"/>
              <a:gd name="connsiteX3" fmla="*/ 0 w 6991350"/>
              <a:gd name="connsiteY3" fmla="*/ 1943100 h 6858000"/>
              <a:gd name="connsiteX0" fmla="*/ 0 w 6991350"/>
              <a:gd name="connsiteY0" fmla="*/ 1943100 h 6858000"/>
              <a:gd name="connsiteX1" fmla="*/ 6991350 w 6991350"/>
              <a:gd name="connsiteY1" fmla="*/ 0 h 6858000"/>
              <a:gd name="connsiteX2" fmla="*/ 5200650 w 6991350"/>
              <a:gd name="connsiteY2" fmla="*/ 6858000 h 6858000"/>
              <a:gd name="connsiteX3" fmla="*/ 0 w 6991350"/>
              <a:gd name="connsiteY3" fmla="*/ 1943100 h 6858000"/>
              <a:gd name="connsiteX0" fmla="*/ 0 w 6991350"/>
              <a:gd name="connsiteY0" fmla="*/ 1943100 h 6858000"/>
              <a:gd name="connsiteX1" fmla="*/ 6991350 w 6991350"/>
              <a:gd name="connsiteY1" fmla="*/ 0 h 6858000"/>
              <a:gd name="connsiteX2" fmla="*/ 5200650 w 6991350"/>
              <a:gd name="connsiteY2" fmla="*/ 6858000 h 6858000"/>
              <a:gd name="connsiteX3" fmla="*/ 0 w 6991350"/>
              <a:gd name="connsiteY3" fmla="*/ 1943100 h 6858000"/>
              <a:gd name="connsiteX0" fmla="*/ 0 w 6991350"/>
              <a:gd name="connsiteY0" fmla="*/ 1943100 h 6858000"/>
              <a:gd name="connsiteX1" fmla="*/ 6991350 w 6991350"/>
              <a:gd name="connsiteY1" fmla="*/ 0 h 6858000"/>
              <a:gd name="connsiteX2" fmla="*/ 5200650 w 6991350"/>
              <a:gd name="connsiteY2" fmla="*/ 6858000 h 6858000"/>
              <a:gd name="connsiteX3" fmla="*/ 0 w 6991350"/>
              <a:gd name="connsiteY3" fmla="*/ 1943100 h 6858000"/>
              <a:gd name="connsiteX0" fmla="*/ 0 w 6991350"/>
              <a:gd name="connsiteY0" fmla="*/ 1943100 h 6858000"/>
              <a:gd name="connsiteX1" fmla="*/ 6991350 w 6991350"/>
              <a:gd name="connsiteY1" fmla="*/ 0 h 6858000"/>
              <a:gd name="connsiteX2" fmla="*/ 5200650 w 6991350"/>
              <a:gd name="connsiteY2" fmla="*/ 6858000 h 6858000"/>
              <a:gd name="connsiteX3" fmla="*/ 0 w 6991350"/>
              <a:gd name="connsiteY3" fmla="*/ 1943100 h 6858000"/>
              <a:gd name="connsiteX0" fmla="*/ 0 w 7029450"/>
              <a:gd name="connsiteY0" fmla="*/ 1943100 h 6858000"/>
              <a:gd name="connsiteX1" fmla="*/ 7029450 w 7029450"/>
              <a:gd name="connsiteY1" fmla="*/ 0 h 6858000"/>
              <a:gd name="connsiteX2" fmla="*/ 5200650 w 7029450"/>
              <a:gd name="connsiteY2" fmla="*/ 6858000 h 6858000"/>
              <a:gd name="connsiteX3" fmla="*/ 0 w 7029450"/>
              <a:gd name="connsiteY3" fmla="*/ 1943100 h 6858000"/>
              <a:gd name="connsiteX0" fmla="*/ 0 w 7029450"/>
              <a:gd name="connsiteY0" fmla="*/ 1943100 h 6858000"/>
              <a:gd name="connsiteX1" fmla="*/ 7029450 w 7029450"/>
              <a:gd name="connsiteY1" fmla="*/ 0 h 6858000"/>
              <a:gd name="connsiteX2" fmla="*/ 5200650 w 7029450"/>
              <a:gd name="connsiteY2" fmla="*/ 6858000 h 6858000"/>
              <a:gd name="connsiteX3" fmla="*/ 0 w 7029450"/>
              <a:gd name="connsiteY3" fmla="*/ 1943100 h 6858000"/>
              <a:gd name="connsiteX0" fmla="*/ 0 w 7029450"/>
              <a:gd name="connsiteY0" fmla="*/ 1943100 h 6858000"/>
              <a:gd name="connsiteX1" fmla="*/ 7029450 w 7029450"/>
              <a:gd name="connsiteY1" fmla="*/ 0 h 6858000"/>
              <a:gd name="connsiteX2" fmla="*/ 5200650 w 7029450"/>
              <a:gd name="connsiteY2" fmla="*/ 6858000 h 6858000"/>
              <a:gd name="connsiteX3" fmla="*/ 0 w 7029450"/>
              <a:gd name="connsiteY3" fmla="*/ 1943100 h 6858000"/>
              <a:gd name="connsiteX0" fmla="*/ 0 w 7029450"/>
              <a:gd name="connsiteY0" fmla="*/ 1943100 h 6858000"/>
              <a:gd name="connsiteX1" fmla="*/ 7029450 w 7029450"/>
              <a:gd name="connsiteY1" fmla="*/ 0 h 6858000"/>
              <a:gd name="connsiteX2" fmla="*/ 5200650 w 7029450"/>
              <a:gd name="connsiteY2" fmla="*/ 6858000 h 6858000"/>
              <a:gd name="connsiteX3" fmla="*/ 0 w 7029450"/>
              <a:gd name="connsiteY3" fmla="*/ 1943100 h 6858000"/>
              <a:gd name="connsiteX0" fmla="*/ 0 w 7029450"/>
              <a:gd name="connsiteY0" fmla="*/ 1943100 h 6858000"/>
              <a:gd name="connsiteX1" fmla="*/ 7029450 w 7029450"/>
              <a:gd name="connsiteY1" fmla="*/ 0 h 6858000"/>
              <a:gd name="connsiteX2" fmla="*/ 5200650 w 7029450"/>
              <a:gd name="connsiteY2" fmla="*/ 6858000 h 6858000"/>
              <a:gd name="connsiteX3" fmla="*/ 0 w 7029450"/>
              <a:gd name="connsiteY3" fmla="*/ 1943100 h 6858000"/>
              <a:gd name="connsiteX0" fmla="*/ 0 w 7029450"/>
              <a:gd name="connsiteY0" fmla="*/ 1943100 h 6858000"/>
              <a:gd name="connsiteX1" fmla="*/ 7029450 w 7029450"/>
              <a:gd name="connsiteY1" fmla="*/ 0 h 6858000"/>
              <a:gd name="connsiteX2" fmla="*/ 5200650 w 7029450"/>
              <a:gd name="connsiteY2" fmla="*/ 6858000 h 6858000"/>
              <a:gd name="connsiteX3" fmla="*/ 0 w 7029450"/>
              <a:gd name="connsiteY3" fmla="*/ 1943100 h 6858000"/>
              <a:gd name="connsiteX0" fmla="*/ 0 w 7029450"/>
              <a:gd name="connsiteY0" fmla="*/ 1943100 h 6858000"/>
              <a:gd name="connsiteX1" fmla="*/ 7029450 w 7029450"/>
              <a:gd name="connsiteY1" fmla="*/ 0 h 6858000"/>
              <a:gd name="connsiteX2" fmla="*/ 5200650 w 7029450"/>
              <a:gd name="connsiteY2" fmla="*/ 6858000 h 6858000"/>
              <a:gd name="connsiteX3" fmla="*/ 0 w 7029450"/>
              <a:gd name="connsiteY3" fmla="*/ 1943100 h 6858000"/>
              <a:gd name="connsiteX0" fmla="*/ 0 w 7029450"/>
              <a:gd name="connsiteY0" fmla="*/ 1943100 h 6858000"/>
              <a:gd name="connsiteX1" fmla="*/ 7029450 w 7029450"/>
              <a:gd name="connsiteY1" fmla="*/ 0 h 6858000"/>
              <a:gd name="connsiteX2" fmla="*/ 5200650 w 7029450"/>
              <a:gd name="connsiteY2" fmla="*/ 6858000 h 6858000"/>
              <a:gd name="connsiteX3" fmla="*/ 0 w 7029450"/>
              <a:gd name="connsiteY3" fmla="*/ 1943100 h 6858000"/>
              <a:gd name="connsiteX0" fmla="*/ 0 w 7029450"/>
              <a:gd name="connsiteY0" fmla="*/ 1943100 h 6858000"/>
              <a:gd name="connsiteX1" fmla="*/ 7029450 w 7029450"/>
              <a:gd name="connsiteY1" fmla="*/ 0 h 6858000"/>
              <a:gd name="connsiteX2" fmla="*/ 5200650 w 7029450"/>
              <a:gd name="connsiteY2" fmla="*/ 6858000 h 6858000"/>
              <a:gd name="connsiteX3" fmla="*/ 0 w 7029450"/>
              <a:gd name="connsiteY3" fmla="*/ 19431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029450" h="6858000">
                <a:moveTo>
                  <a:pt x="0" y="1943100"/>
                </a:moveTo>
                <a:cubicBezTo>
                  <a:pt x="1606550" y="1257300"/>
                  <a:pt x="4356100" y="342900"/>
                  <a:pt x="7029450" y="0"/>
                </a:cubicBezTo>
                <a:cubicBezTo>
                  <a:pt x="5556250" y="2990850"/>
                  <a:pt x="5245100" y="5657850"/>
                  <a:pt x="5200650" y="6858000"/>
                </a:cubicBezTo>
                <a:cubicBezTo>
                  <a:pt x="2800350" y="3714750"/>
                  <a:pt x="1638300" y="3086100"/>
                  <a:pt x="0" y="1943100"/>
                </a:cubicBezTo>
                <a:close/>
              </a:path>
            </a:pathLst>
          </a:custGeom>
          <a:solidFill>
            <a:srgbClr val="EB5D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dirty="0">
              <a:solidFill>
                <a:srgbClr val="6BC4C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202424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 -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0D20F436-2D6D-5D61-8163-A08A753BBEF7}"/>
              </a:ext>
            </a:extLst>
          </p:cNvPr>
          <p:cNvSpPr/>
          <p:nvPr userDrawn="1"/>
        </p:nvSpPr>
        <p:spPr>
          <a:xfrm>
            <a:off x="-72572" y="-64749"/>
            <a:ext cx="12337143" cy="6995886"/>
          </a:xfrm>
          <a:prstGeom prst="rect">
            <a:avLst/>
          </a:prstGeom>
          <a:solidFill>
            <a:srgbClr val="6A2383"/>
          </a:solidFill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6" name="Picture 5" descr="Graphical user interface&#10;&#10;Description automatically generated with medium confidence">
            <a:extLst>
              <a:ext uri="{FF2B5EF4-FFF2-40B4-BE49-F238E27FC236}">
                <a16:creationId xmlns:a16="http://schemas.microsoft.com/office/drawing/2014/main" id="{1D49A918-73D2-9DFD-1464-88F4C4FEB58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2518" y="503022"/>
            <a:ext cx="2991173" cy="718324"/>
          </a:xfrm>
          <a:prstGeom prst="rect">
            <a:avLst/>
          </a:prstGeom>
        </p:spPr>
      </p:pic>
      <p:pic>
        <p:nvPicPr>
          <p:cNvPr id="8" name="Picture 7" descr="Logo&#10;&#10;Description automatically generated with medium confidence">
            <a:extLst>
              <a:ext uri="{FF2B5EF4-FFF2-40B4-BE49-F238E27FC236}">
                <a16:creationId xmlns:a16="http://schemas.microsoft.com/office/drawing/2014/main" id="{DEB87CE7-D592-6EAB-848C-4A1744E1CF7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30119" y="503022"/>
            <a:ext cx="2693532" cy="708259"/>
          </a:xfrm>
          <a:prstGeom prst="rect">
            <a:avLst/>
          </a:prstGeom>
        </p:spPr>
      </p:pic>
      <p:sp>
        <p:nvSpPr>
          <p:cNvPr id="17" name="Freeform 16">
            <a:extLst>
              <a:ext uri="{FF2B5EF4-FFF2-40B4-BE49-F238E27FC236}">
                <a16:creationId xmlns:a16="http://schemas.microsoft.com/office/drawing/2014/main" id="{873AD1DA-DAD0-89CF-E66A-25B502EAAE1C}"/>
              </a:ext>
            </a:extLst>
          </p:cNvPr>
          <p:cNvSpPr>
            <a:spLocks noChangeAspect="1"/>
          </p:cNvSpPr>
          <p:nvPr userDrawn="1"/>
        </p:nvSpPr>
        <p:spPr>
          <a:xfrm rot="6418702">
            <a:off x="1298479" y="1533404"/>
            <a:ext cx="3503677" cy="3418218"/>
          </a:xfrm>
          <a:custGeom>
            <a:avLst/>
            <a:gdLst>
              <a:gd name="connsiteX0" fmla="*/ 0 w 6991350"/>
              <a:gd name="connsiteY0" fmla="*/ 1943100 h 6858000"/>
              <a:gd name="connsiteX1" fmla="*/ 6991350 w 6991350"/>
              <a:gd name="connsiteY1" fmla="*/ 0 h 6858000"/>
              <a:gd name="connsiteX2" fmla="*/ 5200650 w 6991350"/>
              <a:gd name="connsiteY2" fmla="*/ 6858000 h 6858000"/>
              <a:gd name="connsiteX3" fmla="*/ 0 w 6991350"/>
              <a:gd name="connsiteY3" fmla="*/ 1943100 h 6858000"/>
              <a:gd name="connsiteX0" fmla="*/ 0 w 6991350"/>
              <a:gd name="connsiteY0" fmla="*/ 1943100 h 6858000"/>
              <a:gd name="connsiteX1" fmla="*/ 6991350 w 6991350"/>
              <a:gd name="connsiteY1" fmla="*/ 0 h 6858000"/>
              <a:gd name="connsiteX2" fmla="*/ 5200650 w 6991350"/>
              <a:gd name="connsiteY2" fmla="*/ 6858000 h 6858000"/>
              <a:gd name="connsiteX3" fmla="*/ 0 w 6991350"/>
              <a:gd name="connsiteY3" fmla="*/ 1943100 h 6858000"/>
              <a:gd name="connsiteX0" fmla="*/ 0 w 6991350"/>
              <a:gd name="connsiteY0" fmla="*/ 1943100 h 6858000"/>
              <a:gd name="connsiteX1" fmla="*/ 6991350 w 6991350"/>
              <a:gd name="connsiteY1" fmla="*/ 0 h 6858000"/>
              <a:gd name="connsiteX2" fmla="*/ 5200650 w 6991350"/>
              <a:gd name="connsiteY2" fmla="*/ 6858000 h 6858000"/>
              <a:gd name="connsiteX3" fmla="*/ 0 w 6991350"/>
              <a:gd name="connsiteY3" fmla="*/ 1943100 h 6858000"/>
              <a:gd name="connsiteX0" fmla="*/ 0 w 6991350"/>
              <a:gd name="connsiteY0" fmla="*/ 1943100 h 6858000"/>
              <a:gd name="connsiteX1" fmla="*/ 6991350 w 6991350"/>
              <a:gd name="connsiteY1" fmla="*/ 0 h 6858000"/>
              <a:gd name="connsiteX2" fmla="*/ 5200650 w 6991350"/>
              <a:gd name="connsiteY2" fmla="*/ 6858000 h 6858000"/>
              <a:gd name="connsiteX3" fmla="*/ 0 w 6991350"/>
              <a:gd name="connsiteY3" fmla="*/ 1943100 h 6858000"/>
              <a:gd name="connsiteX0" fmla="*/ 0 w 6991350"/>
              <a:gd name="connsiteY0" fmla="*/ 1943100 h 6858000"/>
              <a:gd name="connsiteX1" fmla="*/ 6991350 w 6991350"/>
              <a:gd name="connsiteY1" fmla="*/ 0 h 6858000"/>
              <a:gd name="connsiteX2" fmla="*/ 5200650 w 6991350"/>
              <a:gd name="connsiteY2" fmla="*/ 6858000 h 6858000"/>
              <a:gd name="connsiteX3" fmla="*/ 0 w 6991350"/>
              <a:gd name="connsiteY3" fmla="*/ 1943100 h 6858000"/>
              <a:gd name="connsiteX0" fmla="*/ 0 w 6991350"/>
              <a:gd name="connsiteY0" fmla="*/ 1943100 h 6858000"/>
              <a:gd name="connsiteX1" fmla="*/ 6991350 w 6991350"/>
              <a:gd name="connsiteY1" fmla="*/ 0 h 6858000"/>
              <a:gd name="connsiteX2" fmla="*/ 5200650 w 6991350"/>
              <a:gd name="connsiteY2" fmla="*/ 6858000 h 6858000"/>
              <a:gd name="connsiteX3" fmla="*/ 0 w 6991350"/>
              <a:gd name="connsiteY3" fmla="*/ 1943100 h 6858000"/>
              <a:gd name="connsiteX0" fmla="*/ 0 w 6991350"/>
              <a:gd name="connsiteY0" fmla="*/ 1943100 h 6858000"/>
              <a:gd name="connsiteX1" fmla="*/ 6991350 w 6991350"/>
              <a:gd name="connsiteY1" fmla="*/ 0 h 6858000"/>
              <a:gd name="connsiteX2" fmla="*/ 5200650 w 6991350"/>
              <a:gd name="connsiteY2" fmla="*/ 6858000 h 6858000"/>
              <a:gd name="connsiteX3" fmla="*/ 0 w 6991350"/>
              <a:gd name="connsiteY3" fmla="*/ 1943100 h 6858000"/>
              <a:gd name="connsiteX0" fmla="*/ 0 w 6991350"/>
              <a:gd name="connsiteY0" fmla="*/ 1943100 h 6858000"/>
              <a:gd name="connsiteX1" fmla="*/ 6991350 w 6991350"/>
              <a:gd name="connsiteY1" fmla="*/ 0 h 6858000"/>
              <a:gd name="connsiteX2" fmla="*/ 5200650 w 6991350"/>
              <a:gd name="connsiteY2" fmla="*/ 6858000 h 6858000"/>
              <a:gd name="connsiteX3" fmla="*/ 0 w 6991350"/>
              <a:gd name="connsiteY3" fmla="*/ 1943100 h 6858000"/>
              <a:gd name="connsiteX0" fmla="*/ 0 w 6991350"/>
              <a:gd name="connsiteY0" fmla="*/ 1943100 h 6858000"/>
              <a:gd name="connsiteX1" fmla="*/ 6991350 w 6991350"/>
              <a:gd name="connsiteY1" fmla="*/ 0 h 6858000"/>
              <a:gd name="connsiteX2" fmla="*/ 5200650 w 6991350"/>
              <a:gd name="connsiteY2" fmla="*/ 6858000 h 6858000"/>
              <a:gd name="connsiteX3" fmla="*/ 0 w 6991350"/>
              <a:gd name="connsiteY3" fmla="*/ 1943100 h 6858000"/>
              <a:gd name="connsiteX0" fmla="*/ 0 w 6991350"/>
              <a:gd name="connsiteY0" fmla="*/ 1943100 h 6858000"/>
              <a:gd name="connsiteX1" fmla="*/ 6991350 w 6991350"/>
              <a:gd name="connsiteY1" fmla="*/ 0 h 6858000"/>
              <a:gd name="connsiteX2" fmla="*/ 5200650 w 6991350"/>
              <a:gd name="connsiteY2" fmla="*/ 6858000 h 6858000"/>
              <a:gd name="connsiteX3" fmla="*/ 0 w 6991350"/>
              <a:gd name="connsiteY3" fmla="*/ 1943100 h 6858000"/>
              <a:gd name="connsiteX0" fmla="*/ 0 w 6991350"/>
              <a:gd name="connsiteY0" fmla="*/ 1943100 h 6858000"/>
              <a:gd name="connsiteX1" fmla="*/ 6991350 w 6991350"/>
              <a:gd name="connsiteY1" fmla="*/ 0 h 6858000"/>
              <a:gd name="connsiteX2" fmla="*/ 5200650 w 6991350"/>
              <a:gd name="connsiteY2" fmla="*/ 6858000 h 6858000"/>
              <a:gd name="connsiteX3" fmla="*/ 0 w 6991350"/>
              <a:gd name="connsiteY3" fmla="*/ 1943100 h 6858000"/>
              <a:gd name="connsiteX0" fmla="*/ 0 w 6991350"/>
              <a:gd name="connsiteY0" fmla="*/ 1943100 h 6858000"/>
              <a:gd name="connsiteX1" fmla="*/ 6991350 w 6991350"/>
              <a:gd name="connsiteY1" fmla="*/ 0 h 6858000"/>
              <a:gd name="connsiteX2" fmla="*/ 5200650 w 6991350"/>
              <a:gd name="connsiteY2" fmla="*/ 6858000 h 6858000"/>
              <a:gd name="connsiteX3" fmla="*/ 0 w 6991350"/>
              <a:gd name="connsiteY3" fmla="*/ 1943100 h 6858000"/>
              <a:gd name="connsiteX0" fmla="*/ 0 w 6991350"/>
              <a:gd name="connsiteY0" fmla="*/ 1943100 h 6858000"/>
              <a:gd name="connsiteX1" fmla="*/ 6991350 w 6991350"/>
              <a:gd name="connsiteY1" fmla="*/ 0 h 6858000"/>
              <a:gd name="connsiteX2" fmla="*/ 5200650 w 6991350"/>
              <a:gd name="connsiteY2" fmla="*/ 6858000 h 6858000"/>
              <a:gd name="connsiteX3" fmla="*/ 0 w 6991350"/>
              <a:gd name="connsiteY3" fmla="*/ 1943100 h 6858000"/>
              <a:gd name="connsiteX0" fmla="*/ 0 w 6991350"/>
              <a:gd name="connsiteY0" fmla="*/ 1943100 h 6858000"/>
              <a:gd name="connsiteX1" fmla="*/ 6991350 w 6991350"/>
              <a:gd name="connsiteY1" fmla="*/ 0 h 6858000"/>
              <a:gd name="connsiteX2" fmla="*/ 5200650 w 6991350"/>
              <a:gd name="connsiteY2" fmla="*/ 6858000 h 6858000"/>
              <a:gd name="connsiteX3" fmla="*/ 0 w 6991350"/>
              <a:gd name="connsiteY3" fmla="*/ 1943100 h 6858000"/>
              <a:gd name="connsiteX0" fmla="*/ 0 w 6991350"/>
              <a:gd name="connsiteY0" fmla="*/ 1943100 h 6858000"/>
              <a:gd name="connsiteX1" fmla="*/ 6991350 w 6991350"/>
              <a:gd name="connsiteY1" fmla="*/ 0 h 6858000"/>
              <a:gd name="connsiteX2" fmla="*/ 5200650 w 6991350"/>
              <a:gd name="connsiteY2" fmla="*/ 6858000 h 6858000"/>
              <a:gd name="connsiteX3" fmla="*/ 0 w 6991350"/>
              <a:gd name="connsiteY3" fmla="*/ 1943100 h 6858000"/>
              <a:gd name="connsiteX0" fmla="*/ 0 w 6991350"/>
              <a:gd name="connsiteY0" fmla="*/ 1943100 h 6858000"/>
              <a:gd name="connsiteX1" fmla="*/ 6991350 w 6991350"/>
              <a:gd name="connsiteY1" fmla="*/ 0 h 6858000"/>
              <a:gd name="connsiteX2" fmla="*/ 5200650 w 6991350"/>
              <a:gd name="connsiteY2" fmla="*/ 6858000 h 6858000"/>
              <a:gd name="connsiteX3" fmla="*/ 0 w 6991350"/>
              <a:gd name="connsiteY3" fmla="*/ 1943100 h 6858000"/>
              <a:gd name="connsiteX0" fmla="*/ 0 w 6991350"/>
              <a:gd name="connsiteY0" fmla="*/ 1943100 h 6858000"/>
              <a:gd name="connsiteX1" fmla="*/ 6991350 w 6991350"/>
              <a:gd name="connsiteY1" fmla="*/ 0 h 6858000"/>
              <a:gd name="connsiteX2" fmla="*/ 5200650 w 6991350"/>
              <a:gd name="connsiteY2" fmla="*/ 6858000 h 6858000"/>
              <a:gd name="connsiteX3" fmla="*/ 0 w 6991350"/>
              <a:gd name="connsiteY3" fmla="*/ 1943100 h 6858000"/>
              <a:gd name="connsiteX0" fmla="*/ 0 w 6991350"/>
              <a:gd name="connsiteY0" fmla="*/ 1943100 h 6858000"/>
              <a:gd name="connsiteX1" fmla="*/ 6991350 w 6991350"/>
              <a:gd name="connsiteY1" fmla="*/ 0 h 6858000"/>
              <a:gd name="connsiteX2" fmla="*/ 5200650 w 6991350"/>
              <a:gd name="connsiteY2" fmla="*/ 6858000 h 6858000"/>
              <a:gd name="connsiteX3" fmla="*/ 0 w 6991350"/>
              <a:gd name="connsiteY3" fmla="*/ 1943100 h 6858000"/>
              <a:gd name="connsiteX0" fmla="*/ 0 w 6991350"/>
              <a:gd name="connsiteY0" fmla="*/ 1943100 h 6858000"/>
              <a:gd name="connsiteX1" fmla="*/ 6991350 w 6991350"/>
              <a:gd name="connsiteY1" fmla="*/ 0 h 6858000"/>
              <a:gd name="connsiteX2" fmla="*/ 5200650 w 6991350"/>
              <a:gd name="connsiteY2" fmla="*/ 6858000 h 6858000"/>
              <a:gd name="connsiteX3" fmla="*/ 0 w 6991350"/>
              <a:gd name="connsiteY3" fmla="*/ 1943100 h 6858000"/>
              <a:gd name="connsiteX0" fmla="*/ 0 w 6991350"/>
              <a:gd name="connsiteY0" fmla="*/ 1943100 h 6858000"/>
              <a:gd name="connsiteX1" fmla="*/ 6991350 w 6991350"/>
              <a:gd name="connsiteY1" fmla="*/ 0 h 6858000"/>
              <a:gd name="connsiteX2" fmla="*/ 5200650 w 6991350"/>
              <a:gd name="connsiteY2" fmla="*/ 6858000 h 6858000"/>
              <a:gd name="connsiteX3" fmla="*/ 0 w 6991350"/>
              <a:gd name="connsiteY3" fmla="*/ 1943100 h 6858000"/>
              <a:gd name="connsiteX0" fmla="*/ 0 w 6991350"/>
              <a:gd name="connsiteY0" fmla="*/ 1943100 h 6858000"/>
              <a:gd name="connsiteX1" fmla="*/ 6991350 w 6991350"/>
              <a:gd name="connsiteY1" fmla="*/ 0 h 6858000"/>
              <a:gd name="connsiteX2" fmla="*/ 5200650 w 6991350"/>
              <a:gd name="connsiteY2" fmla="*/ 6858000 h 6858000"/>
              <a:gd name="connsiteX3" fmla="*/ 0 w 6991350"/>
              <a:gd name="connsiteY3" fmla="*/ 1943100 h 6858000"/>
              <a:gd name="connsiteX0" fmla="*/ 0 w 6991350"/>
              <a:gd name="connsiteY0" fmla="*/ 1943100 h 6858000"/>
              <a:gd name="connsiteX1" fmla="*/ 6991350 w 6991350"/>
              <a:gd name="connsiteY1" fmla="*/ 0 h 6858000"/>
              <a:gd name="connsiteX2" fmla="*/ 5200650 w 6991350"/>
              <a:gd name="connsiteY2" fmla="*/ 6858000 h 6858000"/>
              <a:gd name="connsiteX3" fmla="*/ 0 w 6991350"/>
              <a:gd name="connsiteY3" fmla="*/ 1943100 h 6858000"/>
              <a:gd name="connsiteX0" fmla="*/ 0 w 6991350"/>
              <a:gd name="connsiteY0" fmla="*/ 1943100 h 6858000"/>
              <a:gd name="connsiteX1" fmla="*/ 6991350 w 6991350"/>
              <a:gd name="connsiteY1" fmla="*/ 0 h 6858000"/>
              <a:gd name="connsiteX2" fmla="*/ 5200650 w 6991350"/>
              <a:gd name="connsiteY2" fmla="*/ 6858000 h 6858000"/>
              <a:gd name="connsiteX3" fmla="*/ 0 w 6991350"/>
              <a:gd name="connsiteY3" fmla="*/ 1943100 h 6858000"/>
              <a:gd name="connsiteX0" fmla="*/ 0 w 6991350"/>
              <a:gd name="connsiteY0" fmla="*/ 1943100 h 6858000"/>
              <a:gd name="connsiteX1" fmla="*/ 6991350 w 6991350"/>
              <a:gd name="connsiteY1" fmla="*/ 0 h 6858000"/>
              <a:gd name="connsiteX2" fmla="*/ 5200650 w 6991350"/>
              <a:gd name="connsiteY2" fmla="*/ 6858000 h 6858000"/>
              <a:gd name="connsiteX3" fmla="*/ 0 w 6991350"/>
              <a:gd name="connsiteY3" fmla="*/ 1943100 h 6858000"/>
              <a:gd name="connsiteX0" fmla="*/ 0 w 6991350"/>
              <a:gd name="connsiteY0" fmla="*/ 1943100 h 6858000"/>
              <a:gd name="connsiteX1" fmla="*/ 6991350 w 6991350"/>
              <a:gd name="connsiteY1" fmla="*/ 0 h 6858000"/>
              <a:gd name="connsiteX2" fmla="*/ 5200650 w 6991350"/>
              <a:gd name="connsiteY2" fmla="*/ 6858000 h 6858000"/>
              <a:gd name="connsiteX3" fmla="*/ 0 w 6991350"/>
              <a:gd name="connsiteY3" fmla="*/ 1943100 h 6858000"/>
              <a:gd name="connsiteX0" fmla="*/ 0 w 6991350"/>
              <a:gd name="connsiteY0" fmla="*/ 1943100 h 6858000"/>
              <a:gd name="connsiteX1" fmla="*/ 6991350 w 6991350"/>
              <a:gd name="connsiteY1" fmla="*/ 0 h 6858000"/>
              <a:gd name="connsiteX2" fmla="*/ 5200650 w 6991350"/>
              <a:gd name="connsiteY2" fmla="*/ 6858000 h 6858000"/>
              <a:gd name="connsiteX3" fmla="*/ 0 w 6991350"/>
              <a:gd name="connsiteY3" fmla="*/ 1943100 h 6858000"/>
              <a:gd name="connsiteX0" fmla="*/ 0 w 6991350"/>
              <a:gd name="connsiteY0" fmla="*/ 1943100 h 6858000"/>
              <a:gd name="connsiteX1" fmla="*/ 6991350 w 6991350"/>
              <a:gd name="connsiteY1" fmla="*/ 0 h 6858000"/>
              <a:gd name="connsiteX2" fmla="*/ 5200650 w 6991350"/>
              <a:gd name="connsiteY2" fmla="*/ 6858000 h 6858000"/>
              <a:gd name="connsiteX3" fmla="*/ 0 w 6991350"/>
              <a:gd name="connsiteY3" fmla="*/ 1943100 h 6858000"/>
              <a:gd name="connsiteX0" fmla="*/ 0 w 7029450"/>
              <a:gd name="connsiteY0" fmla="*/ 1943100 h 6858000"/>
              <a:gd name="connsiteX1" fmla="*/ 7029450 w 7029450"/>
              <a:gd name="connsiteY1" fmla="*/ 0 h 6858000"/>
              <a:gd name="connsiteX2" fmla="*/ 5200650 w 7029450"/>
              <a:gd name="connsiteY2" fmla="*/ 6858000 h 6858000"/>
              <a:gd name="connsiteX3" fmla="*/ 0 w 7029450"/>
              <a:gd name="connsiteY3" fmla="*/ 1943100 h 6858000"/>
              <a:gd name="connsiteX0" fmla="*/ 0 w 7029450"/>
              <a:gd name="connsiteY0" fmla="*/ 1943100 h 6858000"/>
              <a:gd name="connsiteX1" fmla="*/ 7029450 w 7029450"/>
              <a:gd name="connsiteY1" fmla="*/ 0 h 6858000"/>
              <a:gd name="connsiteX2" fmla="*/ 5200650 w 7029450"/>
              <a:gd name="connsiteY2" fmla="*/ 6858000 h 6858000"/>
              <a:gd name="connsiteX3" fmla="*/ 0 w 7029450"/>
              <a:gd name="connsiteY3" fmla="*/ 1943100 h 6858000"/>
              <a:gd name="connsiteX0" fmla="*/ 0 w 7029450"/>
              <a:gd name="connsiteY0" fmla="*/ 1943100 h 6858000"/>
              <a:gd name="connsiteX1" fmla="*/ 7029450 w 7029450"/>
              <a:gd name="connsiteY1" fmla="*/ 0 h 6858000"/>
              <a:gd name="connsiteX2" fmla="*/ 5200650 w 7029450"/>
              <a:gd name="connsiteY2" fmla="*/ 6858000 h 6858000"/>
              <a:gd name="connsiteX3" fmla="*/ 0 w 7029450"/>
              <a:gd name="connsiteY3" fmla="*/ 1943100 h 6858000"/>
              <a:gd name="connsiteX0" fmla="*/ 0 w 7029450"/>
              <a:gd name="connsiteY0" fmla="*/ 1943100 h 6858000"/>
              <a:gd name="connsiteX1" fmla="*/ 7029450 w 7029450"/>
              <a:gd name="connsiteY1" fmla="*/ 0 h 6858000"/>
              <a:gd name="connsiteX2" fmla="*/ 5200650 w 7029450"/>
              <a:gd name="connsiteY2" fmla="*/ 6858000 h 6858000"/>
              <a:gd name="connsiteX3" fmla="*/ 0 w 7029450"/>
              <a:gd name="connsiteY3" fmla="*/ 1943100 h 6858000"/>
              <a:gd name="connsiteX0" fmla="*/ 0 w 7029450"/>
              <a:gd name="connsiteY0" fmla="*/ 1943100 h 6858000"/>
              <a:gd name="connsiteX1" fmla="*/ 7029450 w 7029450"/>
              <a:gd name="connsiteY1" fmla="*/ 0 h 6858000"/>
              <a:gd name="connsiteX2" fmla="*/ 5200650 w 7029450"/>
              <a:gd name="connsiteY2" fmla="*/ 6858000 h 6858000"/>
              <a:gd name="connsiteX3" fmla="*/ 0 w 7029450"/>
              <a:gd name="connsiteY3" fmla="*/ 1943100 h 6858000"/>
              <a:gd name="connsiteX0" fmla="*/ 0 w 7029450"/>
              <a:gd name="connsiteY0" fmla="*/ 1943100 h 6858000"/>
              <a:gd name="connsiteX1" fmla="*/ 7029450 w 7029450"/>
              <a:gd name="connsiteY1" fmla="*/ 0 h 6858000"/>
              <a:gd name="connsiteX2" fmla="*/ 5200650 w 7029450"/>
              <a:gd name="connsiteY2" fmla="*/ 6858000 h 6858000"/>
              <a:gd name="connsiteX3" fmla="*/ 0 w 7029450"/>
              <a:gd name="connsiteY3" fmla="*/ 1943100 h 6858000"/>
              <a:gd name="connsiteX0" fmla="*/ 0 w 7029450"/>
              <a:gd name="connsiteY0" fmla="*/ 1943100 h 6858000"/>
              <a:gd name="connsiteX1" fmla="*/ 7029450 w 7029450"/>
              <a:gd name="connsiteY1" fmla="*/ 0 h 6858000"/>
              <a:gd name="connsiteX2" fmla="*/ 5200650 w 7029450"/>
              <a:gd name="connsiteY2" fmla="*/ 6858000 h 6858000"/>
              <a:gd name="connsiteX3" fmla="*/ 0 w 7029450"/>
              <a:gd name="connsiteY3" fmla="*/ 1943100 h 6858000"/>
              <a:gd name="connsiteX0" fmla="*/ 0 w 7029450"/>
              <a:gd name="connsiteY0" fmla="*/ 1943100 h 6858000"/>
              <a:gd name="connsiteX1" fmla="*/ 7029450 w 7029450"/>
              <a:gd name="connsiteY1" fmla="*/ 0 h 6858000"/>
              <a:gd name="connsiteX2" fmla="*/ 5200650 w 7029450"/>
              <a:gd name="connsiteY2" fmla="*/ 6858000 h 6858000"/>
              <a:gd name="connsiteX3" fmla="*/ 0 w 7029450"/>
              <a:gd name="connsiteY3" fmla="*/ 1943100 h 6858000"/>
              <a:gd name="connsiteX0" fmla="*/ 0 w 7029450"/>
              <a:gd name="connsiteY0" fmla="*/ 1943100 h 6858000"/>
              <a:gd name="connsiteX1" fmla="*/ 7029450 w 7029450"/>
              <a:gd name="connsiteY1" fmla="*/ 0 h 6858000"/>
              <a:gd name="connsiteX2" fmla="*/ 5200650 w 7029450"/>
              <a:gd name="connsiteY2" fmla="*/ 6858000 h 6858000"/>
              <a:gd name="connsiteX3" fmla="*/ 0 w 7029450"/>
              <a:gd name="connsiteY3" fmla="*/ 19431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029450" h="6858000">
                <a:moveTo>
                  <a:pt x="0" y="1943100"/>
                </a:moveTo>
                <a:cubicBezTo>
                  <a:pt x="1606550" y="1257300"/>
                  <a:pt x="4356100" y="342900"/>
                  <a:pt x="7029450" y="0"/>
                </a:cubicBezTo>
                <a:cubicBezTo>
                  <a:pt x="5556250" y="2990850"/>
                  <a:pt x="5245100" y="5657850"/>
                  <a:pt x="5200650" y="6858000"/>
                </a:cubicBezTo>
                <a:cubicBezTo>
                  <a:pt x="2800350" y="3714750"/>
                  <a:pt x="1638300" y="3086100"/>
                  <a:pt x="0" y="1943100"/>
                </a:cubicBezTo>
                <a:close/>
              </a:path>
            </a:pathLst>
          </a:custGeom>
          <a:solidFill>
            <a:srgbClr val="6BC4C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dirty="0">
              <a:solidFill>
                <a:srgbClr val="6BC4C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852133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 socials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0D20F436-2D6D-5D61-8163-A08A753BBEF7}"/>
              </a:ext>
            </a:extLst>
          </p:cNvPr>
          <p:cNvSpPr/>
          <p:nvPr userDrawn="1"/>
        </p:nvSpPr>
        <p:spPr>
          <a:xfrm>
            <a:off x="-72572" y="-64749"/>
            <a:ext cx="12337143" cy="6995886"/>
          </a:xfrm>
          <a:prstGeom prst="rect">
            <a:avLst/>
          </a:prstGeom>
          <a:solidFill>
            <a:srgbClr val="6A2383"/>
          </a:solidFill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6" name="Picture 5" descr="Graphical user interface&#10;&#10;Description automatically generated with medium confidence">
            <a:extLst>
              <a:ext uri="{FF2B5EF4-FFF2-40B4-BE49-F238E27FC236}">
                <a16:creationId xmlns:a16="http://schemas.microsoft.com/office/drawing/2014/main" id="{1D49A918-73D2-9DFD-1464-88F4C4FEB58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2518" y="503022"/>
            <a:ext cx="2991173" cy="718324"/>
          </a:xfrm>
          <a:prstGeom prst="rect">
            <a:avLst/>
          </a:prstGeom>
        </p:spPr>
      </p:pic>
      <p:pic>
        <p:nvPicPr>
          <p:cNvPr id="8" name="Picture 7" descr="Logo&#10;&#10;Description automatically generated with medium confidence">
            <a:extLst>
              <a:ext uri="{FF2B5EF4-FFF2-40B4-BE49-F238E27FC236}">
                <a16:creationId xmlns:a16="http://schemas.microsoft.com/office/drawing/2014/main" id="{DEB87CE7-D592-6EAB-848C-4A1744E1CF7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30119" y="503022"/>
            <a:ext cx="2693532" cy="708259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7348B2FC-B91B-6A6B-7C59-E5F3FE15E50C}"/>
              </a:ext>
            </a:extLst>
          </p:cNvPr>
          <p:cNvSpPr/>
          <p:nvPr userDrawn="1"/>
        </p:nvSpPr>
        <p:spPr>
          <a:xfrm>
            <a:off x="1027795" y="6364298"/>
            <a:ext cx="970137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MSEICS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5DD15BCA-2938-915A-B51D-163B60017AB2}"/>
              </a:ext>
            </a:extLst>
          </p:cNvPr>
          <p:cNvSpPr/>
          <p:nvPr userDrawn="1"/>
        </p:nvSpPr>
        <p:spPr>
          <a:xfrm>
            <a:off x="2773046" y="6364298"/>
            <a:ext cx="150554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MSEssex_ICS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6D87C262-3BDE-1C72-8CAD-31901A2B9AE2}"/>
              </a:ext>
            </a:extLst>
          </p:cNvPr>
          <p:cNvSpPr/>
          <p:nvPr userDrawn="1"/>
        </p:nvSpPr>
        <p:spPr>
          <a:xfrm>
            <a:off x="7383540" y="6375794"/>
            <a:ext cx="433498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Mid and South Essex Integrated Care System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3F0FFF9D-22A5-2103-6E2D-528B5AC53318}"/>
              </a:ext>
            </a:extLst>
          </p:cNvPr>
          <p:cNvSpPr/>
          <p:nvPr userDrawn="1"/>
        </p:nvSpPr>
        <p:spPr>
          <a:xfrm>
            <a:off x="5068587" y="6375794"/>
            <a:ext cx="150554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MSEssex_ICS</a:t>
            </a:r>
          </a:p>
        </p:txBody>
      </p:sp>
      <p:sp>
        <p:nvSpPr>
          <p:cNvPr id="17" name="Freeform 16">
            <a:extLst>
              <a:ext uri="{FF2B5EF4-FFF2-40B4-BE49-F238E27FC236}">
                <a16:creationId xmlns:a16="http://schemas.microsoft.com/office/drawing/2014/main" id="{873AD1DA-DAD0-89CF-E66A-25B502EAAE1C}"/>
              </a:ext>
            </a:extLst>
          </p:cNvPr>
          <p:cNvSpPr>
            <a:spLocks noChangeAspect="1"/>
          </p:cNvSpPr>
          <p:nvPr userDrawn="1"/>
        </p:nvSpPr>
        <p:spPr>
          <a:xfrm rot="6418702">
            <a:off x="1298479" y="1533404"/>
            <a:ext cx="3503677" cy="3418218"/>
          </a:xfrm>
          <a:custGeom>
            <a:avLst/>
            <a:gdLst>
              <a:gd name="connsiteX0" fmla="*/ 0 w 6991350"/>
              <a:gd name="connsiteY0" fmla="*/ 1943100 h 6858000"/>
              <a:gd name="connsiteX1" fmla="*/ 6991350 w 6991350"/>
              <a:gd name="connsiteY1" fmla="*/ 0 h 6858000"/>
              <a:gd name="connsiteX2" fmla="*/ 5200650 w 6991350"/>
              <a:gd name="connsiteY2" fmla="*/ 6858000 h 6858000"/>
              <a:gd name="connsiteX3" fmla="*/ 0 w 6991350"/>
              <a:gd name="connsiteY3" fmla="*/ 1943100 h 6858000"/>
              <a:gd name="connsiteX0" fmla="*/ 0 w 6991350"/>
              <a:gd name="connsiteY0" fmla="*/ 1943100 h 6858000"/>
              <a:gd name="connsiteX1" fmla="*/ 6991350 w 6991350"/>
              <a:gd name="connsiteY1" fmla="*/ 0 h 6858000"/>
              <a:gd name="connsiteX2" fmla="*/ 5200650 w 6991350"/>
              <a:gd name="connsiteY2" fmla="*/ 6858000 h 6858000"/>
              <a:gd name="connsiteX3" fmla="*/ 0 w 6991350"/>
              <a:gd name="connsiteY3" fmla="*/ 1943100 h 6858000"/>
              <a:gd name="connsiteX0" fmla="*/ 0 w 6991350"/>
              <a:gd name="connsiteY0" fmla="*/ 1943100 h 6858000"/>
              <a:gd name="connsiteX1" fmla="*/ 6991350 w 6991350"/>
              <a:gd name="connsiteY1" fmla="*/ 0 h 6858000"/>
              <a:gd name="connsiteX2" fmla="*/ 5200650 w 6991350"/>
              <a:gd name="connsiteY2" fmla="*/ 6858000 h 6858000"/>
              <a:gd name="connsiteX3" fmla="*/ 0 w 6991350"/>
              <a:gd name="connsiteY3" fmla="*/ 1943100 h 6858000"/>
              <a:gd name="connsiteX0" fmla="*/ 0 w 6991350"/>
              <a:gd name="connsiteY0" fmla="*/ 1943100 h 6858000"/>
              <a:gd name="connsiteX1" fmla="*/ 6991350 w 6991350"/>
              <a:gd name="connsiteY1" fmla="*/ 0 h 6858000"/>
              <a:gd name="connsiteX2" fmla="*/ 5200650 w 6991350"/>
              <a:gd name="connsiteY2" fmla="*/ 6858000 h 6858000"/>
              <a:gd name="connsiteX3" fmla="*/ 0 w 6991350"/>
              <a:gd name="connsiteY3" fmla="*/ 1943100 h 6858000"/>
              <a:gd name="connsiteX0" fmla="*/ 0 w 6991350"/>
              <a:gd name="connsiteY0" fmla="*/ 1943100 h 6858000"/>
              <a:gd name="connsiteX1" fmla="*/ 6991350 w 6991350"/>
              <a:gd name="connsiteY1" fmla="*/ 0 h 6858000"/>
              <a:gd name="connsiteX2" fmla="*/ 5200650 w 6991350"/>
              <a:gd name="connsiteY2" fmla="*/ 6858000 h 6858000"/>
              <a:gd name="connsiteX3" fmla="*/ 0 w 6991350"/>
              <a:gd name="connsiteY3" fmla="*/ 1943100 h 6858000"/>
              <a:gd name="connsiteX0" fmla="*/ 0 w 6991350"/>
              <a:gd name="connsiteY0" fmla="*/ 1943100 h 6858000"/>
              <a:gd name="connsiteX1" fmla="*/ 6991350 w 6991350"/>
              <a:gd name="connsiteY1" fmla="*/ 0 h 6858000"/>
              <a:gd name="connsiteX2" fmla="*/ 5200650 w 6991350"/>
              <a:gd name="connsiteY2" fmla="*/ 6858000 h 6858000"/>
              <a:gd name="connsiteX3" fmla="*/ 0 w 6991350"/>
              <a:gd name="connsiteY3" fmla="*/ 1943100 h 6858000"/>
              <a:gd name="connsiteX0" fmla="*/ 0 w 6991350"/>
              <a:gd name="connsiteY0" fmla="*/ 1943100 h 6858000"/>
              <a:gd name="connsiteX1" fmla="*/ 6991350 w 6991350"/>
              <a:gd name="connsiteY1" fmla="*/ 0 h 6858000"/>
              <a:gd name="connsiteX2" fmla="*/ 5200650 w 6991350"/>
              <a:gd name="connsiteY2" fmla="*/ 6858000 h 6858000"/>
              <a:gd name="connsiteX3" fmla="*/ 0 w 6991350"/>
              <a:gd name="connsiteY3" fmla="*/ 1943100 h 6858000"/>
              <a:gd name="connsiteX0" fmla="*/ 0 w 6991350"/>
              <a:gd name="connsiteY0" fmla="*/ 1943100 h 6858000"/>
              <a:gd name="connsiteX1" fmla="*/ 6991350 w 6991350"/>
              <a:gd name="connsiteY1" fmla="*/ 0 h 6858000"/>
              <a:gd name="connsiteX2" fmla="*/ 5200650 w 6991350"/>
              <a:gd name="connsiteY2" fmla="*/ 6858000 h 6858000"/>
              <a:gd name="connsiteX3" fmla="*/ 0 w 6991350"/>
              <a:gd name="connsiteY3" fmla="*/ 1943100 h 6858000"/>
              <a:gd name="connsiteX0" fmla="*/ 0 w 6991350"/>
              <a:gd name="connsiteY0" fmla="*/ 1943100 h 6858000"/>
              <a:gd name="connsiteX1" fmla="*/ 6991350 w 6991350"/>
              <a:gd name="connsiteY1" fmla="*/ 0 h 6858000"/>
              <a:gd name="connsiteX2" fmla="*/ 5200650 w 6991350"/>
              <a:gd name="connsiteY2" fmla="*/ 6858000 h 6858000"/>
              <a:gd name="connsiteX3" fmla="*/ 0 w 6991350"/>
              <a:gd name="connsiteY3" fmla="*/ 1943100 h 6858000"/>
              <a:gd name="connsiteX0" fmla="*/ 0 w 6991350"/>
              <a:gd name="connsiteY0" fmla="*/ 1943100 h 6858000"/>
              <a:gd name="connsiteX1" fmla="*/ 6991350 w 6991350"/>
              <a:gd name="connsiteY1" fmla="*/ 0 h 6858000"/>
              <a:gd name="connsiteX2" fmla="*/ 5200650 w 6991350"/>
              <a:gd name="connsiteY2" fmla="*/ 6858000 h 6858000"/>
              <a:gd name="connsiteX3" fmla="*/ 0 w 6991350"/>
              <a:gd name="connsiteY3" fmla="*/ 1943100 h 6858000"/>
              <a:gd name="connsiteX0" fmla="*/ 0 w 6991350"/>
              <a:gd name="connsiteY0" fmla="*/ 1943100 h 6858000"/>
              <a:gd name="connsiteX1" fmla="*/ 6991350 w 6991350"/>
              <a:gd name="connsiteY1" fmla="*/ 0 h 6858000"/>
              <a:gd name="connsiteX2" fmla="*/ 5200650 w 6991350"/>
              <a:gd name="connsiteY2" fmla="*/ 6858000 h 6858000"/>
              <a:gd name="connsiteX3" fmla="*/ 0 w 6991350"/>
              <a:gd name="connsiteY3" fmla="*/ 1943100 h 6858000"/>
              <a:gd name="connsiteX0" fmla="*/ 0 w 6991350"/>
              <a:gd name="connsiteY0" fmla="*/ 1943100 h 6858000"/>
              <a:gd name="connsiteX1" fmla="*/ 6991350 w 6991350"/>
              <a:gd name="connsiteY1" fmla="*/ 0 h 6858000"/>
              <a:gd name="connsiteX2" fmla="*/ 5200650 w 6991350"/>
              <a:gd name="connsiteY2" fmla="*/ 6858000 h 6858000"/>
              <a:gd name="connsiteX3" fmla="*/ 0 w 6991350"/>
              <a:gd name="connsiteY3" fmla="*/ 1943100 h 6858000"/>
              <a:gd name="connsiteX0" fmla="*/ 0 w 6991350"/>
              <a:gd name="connsiteY0" fmla="*/ 1943100 h 6858000"/>
              <a:gd name="connsiteX1" fmla="*/ 6991350 w 6991350"/>
              <a:gd name="connsiteY1" fmla="*/ 0 h 6858000"/>
              <a:gd name="connsiteX2" fmla="*/ 5200650 w 6991350"/>
              <a:gd name="connsiteY2" fmla="*/ 6858000 h 6858000"/>
              <a:gd name="connsiteX3" fmla="*/ 0 w 6991350"/>
              <a:gd name="connsiteY3" fmla="*/ 1943100 h 6858000"/>
              <a:gd name="connsiteX0" fmla="*/ 0 w 6991350"/>
              <a:gd name="connsiteY0" fmla="*/ 1943100 h 6858000"/>
              <a:gd name="connsiteX1" fmla="*/ 6991350 w 6991350"/>
              <a:gd name="connsiteY1" fmla="*/ 0 h 6858000"/>
              <a:gd name="connsiteX2" fmla="*/ 5200650 w 6991350"/>
              <a:gd name="connsiteY2" fmla="*/ 6858000 h 6858000"/>
              <a:gd name="connsiteX3" fmla="*/ 0 w 6991350"/>
              <a:gd name="connsiteY3" fmla="*/ 1943100 h 6858000"/>
              <a:gd name="connsiteX0" fmla="*/ 0 w 6991350"/>
              <a:gd name="connsiteY0" fmla="*/ 1943100 h 6858000"/>
              <a:gd name="connsiteX1" fmla="*/ 6991350 w 6991350"/>
              <a:gd name="connsiteY1" fmla="*/ 0 h 6858000"/>
              <a:gd name="connsiteX2" fmla="*/ 5200650 w 6991350"/>
              <a:gd name="connsiteY2" fmla="*/ 6858000 h 6858000"/>
              <a:gd name="connsiteX3" fmla="*/ 0 w 6991350"/>
              <a:gd name="connsiteY3" fmla="*/ 1943100 h 6858000"/>
              <a:gd name="connsiteX0" fmla="*/ 0 w 6991350"/>
              <a:gd name="connsiteY0" fmla="*/ 1943100 h 6858000"/>
              <a:gd name="connsiteX1" fmla="*/ 6991350 w 6991350"/>
              <a:gd name="connsiteY1" fmla="*/ 0 h 6858000"/>
              <a:gd name="connsiteX2" fmla="*/ 5200650 w 6991350"/>
              <a:gd name="connsiteY2" fmla="*/ 6858000 h 6858000"/>
              <a:gd name="connsiteX3" fmla="*/ 0 w 6991350"/>
              <a:gd name="connsiteY3" fmla="*/ 1943100 h 6858000"/>
              <a:gd name="connsiteX0" fmla="*/ 0 w 6991350"/>
              <a:gd name="connsiteY0" fmla="*/ 1943100 h 6858000"/>
              <a:gd name="connsiteX1" fmla="*/ 6991350 w 6991350"/>
              <a:gd name="connsiteY1" fmla="*/ 0 h 6858000"/>
              <a:gd name="connsiteX2" fmla="*/ 5200650 w 6991350"/>
              <a:gd name="connsiteY2" fmla="*/ 6858000 h 6858000"/>
              <a:gd name="connsiteX3" fmla="*/ 0 w 6991350"/>
              <a:gd name="connsiteY3" fmla="*/ 1943100 h 6858000"/>
              <a:gd name="connsiteX0" fmla="*/ 0 w 6991350"/>
              <a:gd name="connsiteY0" fmla="*/ 1943100 h 6858000"/>
              <a:gd name="connsiteX1" fmla="*/ 6991350 w 6991350"/>
              <a:gd name="connsiteY1" fmla="*/ 0 h 6858000"/>
              <a:gd name="connsiteX2" fmla="*/ 5200650 w 6991350"/>
              <a:gd name="connsiteY2" fmla="*/ 6858000 h 6858000"/>
              <a:gd name="connsiteX3" fmla="*/ 0 w 6991350"/>
              <a:gd name="connsiteY3" fmla="*/ 1943100 h 6858000"/>
              <a:gd name="connsiteX0" fmla="*/ 0 w 6991350"/>
              <a:gd name="connsiteY0" fmla="*/ 1943100 h 6858000"/>
              <a:gd name="connsiteX1" fmla="*/ 6991350 w 6991350"/>
              <a:gd name="connsiteY1" fmla="*/ 0 h 6858000"/>
              <a:gd name="connsiteX2" fmla="*/ 5200650 w 6991350"/>
              <a:gd name="connsiteY2" fmla="*/ 6858000 h 6858000"/>
              <a:gd name="connsiteX3" fmla="*/ 0 w 6991350"/>
              <a:gd name="connsiteY3" fmla="*/ 1943100 h 6858000"/>
              <a:gd name="connsiteX0" fmla="*/ 0 w 6991350"/>
              <a:gd name="connsiteY0" fmla="*/ 1943100 h 6858000"/>
              <a:gd name="connsiteX1" fmla="*/ 6991350 w 6991350"/>
              <a:gd name="connsiteY1" fmla="*/ 0 h 6858000"/>
              <a:gd name="connsiteX2" fmla="*/ 5200650 w 6991350"/>
              <a:gd name="connsiteY2" fmla="*/ 6858000 h 6858000"/>
              <a:gd name="connsiteX3" fmla="*/ 0 w 6991350"/>
              <a:gd name="connsiteY3" fmla="*/ 1943100 h 6858000"/>
              <a:gd name="connsiteX0" fmla="*/ 0 w 6991350"/>
              <a:gd name="connsiteY0" fmla="*/ 1943100 h 6858000"/>
              <a:gd name="connsiteX1" fmla="*/ 6991350 w 6991350"/>
              <a:gd name="connsiteY1" fmla="*/ 0 h 6858000"/>
              <a:gd name="connsiteX2" fmla="*/ 5200650 w 6991350"/>
              <a:gd name="connsiteY2" fmla="*/ 6858000 h 6858000"/>
              <a:gd name="connsiteX3" fmla="*/ 0 w 6991350"/>
              <a:gd name="connsiteY3" fmla="*/ 1943100 h 6858000"/>
              <a:gd name="connsiteX0" fmla="*/ 0 w 6991350"/>
              <a:gd name="connsiteY0" fmla="*/ 1943100 h 6858000"/>
              <a:gd name="connsiteX1" fmla="*/ 6991350 w 6991350"/>
              <a:gd name="connsiteY1" fmla="*/ 0 h 6858000"/>
              <a:gd name="connsiteX2" fmla="*/ 5200650 w 6991350"/>
              <a:gd name="connsiteY2" fmla="*/ 6858000 h 6858000"/>
              <a:gd name="connsiteX3" fmla="*/ 0 w 6991350"/>
              <a:gd name="connsiteY3" fmla="*/ 1943100 h 6858000"/>
              <a:gd name="connsiteX0" fmla="*/ 0 w 6991350"/>
              <a:gd name="connsiteY0" fmla="*/ 1943100 h 6858000"/>
              <a:gd name="connsiteX1" fmla="*/ 6991350 w 6991350"/>
              <a:gd name="connsiteY1" fmla="*/ 0 h 6858000"/>
              <a:gd name="connsiteX2" fmla="*/ 5200650 w 6991350"/>
              <a:gd name="connsiteY2" fmla="*/ 6858000 h 6858000"/>
              <a:gd name="connsiteX3" fmla="*/ 0 w 6991350"/>
              <a:gd name="connsiteY3" fmla="*/ 1943100 h 6858000"/>
              <a:gd name="connsiteX0" fmla="*/ 0 w 6991350"/>
              <a:gd name="connsiteY0" fmla="*/ 1943100 h 6858000"/>
              <a:gd name="connsiteX1" fmla="*/ 6991350 w 6991350"/>
              <a:gd name="connsiteY1" fmla="*/ 0 h 6858000"/>
              <a:gd name="connsiteX2" fmla="*/ 5200650 w 6991350"/>
              <a:gd name="connsiteY2" fmla="*/ 6858000 h 6858000"/>
              <a:gd name="connsiteX3" fmla="*/ 0 w 6991350"/>
              <a:gd name="connsiteY3" fmla="*/ 1943100 h 6858000"/>
              <a:gd name="connsiteX0" fmla="*/ 0 w 6991350"/>
              <a:gd name="connsiteY0" fmla="*/ 1943100 h 6858000"/>
              <a:gd name="connsiteX1" fmla="*/ 6991350 w 6991350"/>
              <a:gd name="connsiteY1" fmla="*/ 0 h 6858000"/>
              <a:gd name="connsiteX2" fmla="*/ 5200650 w 6991350"/>
              <a:gd name="connsiteY2" fmla="*/ 6858000 h 6858000"/>
              <a:gd name="connsiteX3" fmla="*/ 0 w 6991350"/>
              <a:gd name="connsiteY3" fmla="*/ 1943100 h 6858000"/>
              <a:gd name="connsiteX0" fmla="*/ 0 w 6991350"/>
              <a:gd name="connsiteY0" fmla="*/ 1943100 h 6858000"/>
              <a:gd name="connsiteX1" fmla="*/ 6991350 w 6991350"/>
              <a:gd name="connsiteY1" fmla="*/ 0 h 6858000"/>
              <a:gd name="connsiteX2" fmla="*/ 5200650 w 6991350"/>
              <a:gd name="connsiteY2" fmla="*/ 6858000 h 6858000"/>
              <a:gd name="connsiteX3" fmla="*/ 0 w 6991350"/>
              <a:gd name="connsiteY3" fmla="*/ 1943100 h 6858000"/>
              <a:gd name="connsiteX0" fmla="*/ 0 w 6991350"/>
              <a:gd name="connsiteY0" fmla="*/ 1943100 h 6858000"/>
              <a:gd name="connsiteX1" fmla="*/ 6991350 w 6991350"/>
              <a:gd name="connsiteY1" fmla="*/ 0 h 6858000"/>
              <a:gd name="connsiteX2" fmla="*/ 5200650 w 6991350"/>
              <a:gd name="connsiteY2" fmla="*/ 6858000 h 6858000"/>
              <a:gd name="connsiteX3" fmla="*/ 0 w 6991350"/>
              <a:gd name="connsiteY3" fmla="*/ 1943100 h 6858000"/>
              <a:gd name="connsiteX0" fmla="*/ 0 w 7029450"/>
              <a:gd name="connsiteY0" fmla="*/ 1943100 h 6858000"/>
              <a:gd name="connsiteX1" fmla="*/ 7029450 w 7029450"/>
              <a:gd name="connsiteY1" fmla="*/ 0 h 6858000"/>
              <a:gd name="connsiteX2" fmla="*/ 5200650 w 7029450"/>
              <a:gd name="connsiteY2" fmla="*/ 6858000 h 6858000"/>
              <a:gd name="connsiteX3" fmla="*/ 0 w 7029450"/>
              <a:gd name="connsiteY3" fmla="*/ 1943100 h 6858000"/>
              <a:gd name="connsiteX0" fmla="*/ 0 w 7029450"/>
              <a:gd name="connsiteY0" fmla="*/ 1943100 h 6858000"/>
              <a:gd name="connsiteX1" fmla="*/ 7029450 w 7029450"/>
              <a:gd name="connsiteY1" fmla="*/ 0 h 6858000"/>
              <a:gd name="connsiteX2" fmla="*/ 5200650 w 7029450"/>
              <a:gd name="connsiteY2" fmla="*/ 6858000 h 6858000"/>
              <a:gd name="connsiteX3" fmla="*/ 0 w 7029450"/>
              <a:gd name="connsiteY3" fmla="*/ 1943100 h 6858000"/>
              <a:gd name="connsiteX0" fmla="*/ 0 w 7029450"/>
              <a:gd name="connsiteY0" fmla="*/ 1943100 h 6858000"/>
              <a:gd name="connsiteX1" fmla="*/ 7029450 w 7029450"/>
              <a:gd name="connsiteY1" fmla="*/ 0 h 6858000"/>
              <a:gd name="connsiteX2" fmla="*/ 5200650 w 7029450"/>
              <a:gd name="connsiteY2" fmla="*/ 6858000 h 6858000"/>
              <a:gd name="connsiteX3" fmla="*/ 0 w 7029450"/>
              <a:gd name="connsiteY3" fmla="*/ 1943100 h 6858000"/>
              <a:gd name="connsiteX0" fmla="*/ 0 w 7029450"/>
              <a:gd name="connsiteY0" fmla="*/ 1943100 h 6858000"/>
              <a:gd name="connsiteX1" fmla="*/ 7029450 w 7029450"/>
              <a:gd name="connsiteY1" fmla="*/ 0 h 6858000"/>
              <a:gd name="connsiteX2" fmla="*/ 5200650 w 7029450"/>
              <a:gd name="connsiteY2" fmla="*/ 6858000 h 6858000"/>
              <a:gd name="connsiteX3" fmla="*/ 0 w 7029450"/>
              <a:gd name="connsiteY3" fmla="*/ 1943100 h 6858000"/>
              <a:gd name="connsiteX0" fmla="*/ 0 w 7029450"/>
              <a:gd name="connsiteY0" fmla="*/ 1943100 h 6858000"/>
              <a:gd name="connsiteX1" fmla="*/ 7029450 w 7029450"/>
              <a:gd name="connsiteY1" fmla="*/ 0 h 6858000"/>
              <a:gd name="connsiteX2" fmla="*/ 5200650 w 7029450"/>
              <a:gd name="connsiteY2" fmla="*/ 6858000 h 6858000"/>
              <a:gd name="connsiteX3" fmla="*/ 0 w 7029450"/>
              <a:gd name="connsiteY3" fmla="*/ 1943100 h 6858000"/>
              <a:gd name="connsiteX0" fmla="*/ 0 w 7029450"/>
              <a:gd name="connsiteY0" fmla="*/ 1943100 h 6858000"/>
              <a:gd name="connsiteX1" fmla="*/ 7029450 w 7029450"/>
              <a:gd name="connsiteY1" fmla="*/ 0 h 6858000"/>
              <a:gd name="connsiteX2" fmla="*/ 5200650 w 7029450"/>
              <a:gd name="connsiteY2" fmla="*/ 6858000 h 6858000"/>
              <a:gd name="connsiteX3" fmla="*/ 0 w 7029450"/>
              <a:gd name="connsiteY3" fmla="*/ 1943100 h 6858000"/>
              <a:gd name="connsiteX0" fmla="*/ 0 w 7029450"/>
              <a:gd name="connsiteY0" fmla="*/ 1943100 h 6858000"/>
              <a:gd name="connsiteX1" fmla="*/ 7029450 w 7029450"/>
              <a:gd name="connsiteY1" fmla="*/ 0 h 6858000"/>
              <a:gd name="connsiteX2" fmla="*/ 5200650 w 7029450"/>
              <a:gd name="connsiteY2" fmla="*/ 6858000 h 6858000"/>
              <a:gd name="connsiteX3" fmla="*/ 0 w 7029450"/>
              <a:gd name="connsiteY3" fmla="*/ 1943100 h 6858000"/>
              <a:gd name="connsiteX0" fmla="*/ 0 w 7029450"/>
              <a:gd name="connsiteY0" fmla="*/ 1943100 h 6858000"/>
              <a:gd name="connsiteX1" fmla="*/ 7029450 w 7029450"/>
              <a:gd name="connsiteY1" fmla="*/ 0 h 6858000"/>
              <a:gd name="connsiteX2" fmla="*/ 5200650 w 7029450"/>
              <a:gd name="connsiteY2" fmla="*/ 6858000 h 6858000"/>
              <a:gd name="connsiteX3" fmla="*/ 0 w 7029450"/>
              <a:gd name="connsiteY3" fmla="*/ 1943100 h 6858000"/>
              <a:gd name="connsiteX0" fmla="*/ 0 w 7029450"/>
              <a:gd name="connsiteY0" fmla="*/ 1943100 h 6858000"/>
              <a:gd name="connsiteX1" fmla="*/ 7029450 w 7029450"/>
              <a:gd name="connsiteY1" fmla="*/ 0 h 6858000"/>
              <a:gd name="connsiteX2" fmla="*/ 5200650 w 7029450"/>
              <a:gd name="connsiteY2" fmla="*/ 6858000 h 6858000"/>
              <a:gd name="connsiteX3" fmla="*/ 0 w 7029450"/>
              <a:gd name="connsiteY3" fmla="*/ 19431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029450" h="6858000">
                <a:moveTo>
                  <a:pt x="0" y="1943100"/>
                </a:moveTo>
                <a:cubicBezTo>
                  <a:pt x="1606550" y="1257300"/>
                  <a:pt x="4356100" y="342900"/>
                  <a:pt x="7029450" y="0"/>
                </a:cubicBezTo>
                <a:cubicBezTo>
                  <a:pt x="5556250" y="2990850"/>
                  <a:pt x="5245100" y="5657850"/>
                  <a:pt x="5200650" y="6858000"/>
                </a:cubicBezTo>
                <a:cubicBezTo>
                  <a:pt x="2800350" y="3714750"/>
                  <a:pt x="1638300" y="3086100"/>
                  <a:pt x="0" y="1943100"/>
                </a:cubicBezTo>
                <a:close/>
              </a:path>
            </a:pathLst>
          </a:custGeom>
          <a:solidFill>
            <a:srgbClr val="6BC4C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dirty="0">
              <a:solidFill>
                <a:srgbClr val="6BC4CF"/>
              </a:solidFill>
            </a:endParaRPr>
          </a:p>
        </p:txBody>
      </p:sp>
      <p:pic>
        <p:nvPicPr>
          <p:cNvPr id="4" name="Picture 3" descr="Shape&#10;&#10;Description automatically generated">
            <a:extLst>
              <a:ext uri="{FF2B5EF4-FFF2-40B4-BE49-F238E27FC236}">
                <a16:creationId xmlns:a16="http://schemas.microsoft.com/office/drawing/2014/main" id="{89090192-72C0-F7F6-98CE-C631AEB63F5A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6255" y="6348575"/>
            <a:ext cx="136704" cy="260664"/>
          </a:xfrm>
          <a:prstGeom prst="rect">
            <a:avLst/>
          </a:prstGeom>
        </p:spPr>
      </p:pic>
      <p:pic>
        <p:nvPicPr>
          <p:cNvPr id="7" name="Picture 6" descr="Logo&#10;&#10;Description automatically generated">
            <a:extLst>
              <a:ext uri="{FF2B5EF4-FFF2-40B4-BE49-F238E27FC236}">
                <a16:creationId xmlns:a16="http://schemas.microsoft.com/office/drawing/2014/main" id="{A07C6123-6D97-97E4-F230-ACB1AF5CA04E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41859" y="6369232"/>
            <a:ext cx="294098" cy="238955"/>
          </a:xfrm>
          <a:prstGeom prst="rect">
            <a:avLst/>
          </a:prstGeom>
        </p:spPr>
      </p:pic>
      <p:pic>
        <p:nvPicPr>
          <p:cNvPr id="19" name="Picture 18" descr="Icon&#10;&#10;Description automatically generated">
            <a:extLst>
              <a:ext uri="{FF2B5EF4-FFF2-40B4-BE49-F238E27FC236}">
                <a16:creationId xmlns:a16="http://schemas.microsoft.com/office/drawing/2014/main" id="{1FE4C2E4-2D23-4970-66F6-65631A1C7996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60295" y="6391662"/>
            <a:ext cx="241885" cy="241885"/>
          </a:xfrm>
          <a:prstGeom prst="rect">
            <a:avLst/>
          </a:prstGeom>
        </p:spPr>
      </p:pic>
      <p:pic>
        <p:nvPicPr>
          <p:cNvPr id="21" name="Picture 20" descr="Logo&#10;&#10;Description automatically generated">
            <a:extLst>
              <a:ext uri="{FF2B5EF4-FFF2-40B4-BE49-F238E27FC236}">
                <a16:creationId xmlns:a16="http://schemas.microsoft.com/office/drawing/2014/main" id="{F7EA0F7A-A780-72D8-4ED6-D5FF6CE67A2D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42328" y="6353648"/>
            <a:ext cx="254500" cy="2561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142653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slide -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3">
            <a:extLst>
              <a:ext uri="{FF2B5EF4-FFF2-40B4-BE49-F238E27FC236}">
                <a16:creationId xmlns:a16="http://schemas.microsoft.com/office/drawing/2014/main" id="{D2F60FFD-0B2B-408F-FF4C-4A73DE1CE47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0" name="Picture 9" descr="Logo&#10;&#10;Description automatically generated">
            <a:extLst>
              <a:ext uri="{FF2B5EF4-FFF2-40B4-BE49-F238E27FC236}">
                <a16:creationId xmlns:a16="http://schemas.microsoft.com/office/drawing/2014/main" id="{2C8A6A4E-FA76-8108-F7BA-4617E74911F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23344" y="534385"/>
            <a:ext cx="2500307" cy="657615"/>
          </a:xfrm>
          <a:prstGeom prst="rect">
            <a:avLst/>
          </a:prstGeom>
        </p:spPr>
      </p:pic>
      <p:pic>
        <p:nvPicPr>
          <p:cNvPr id="11" name="Picture 10" descr="Text&#10;&#10;Description automatically generated with medium confidence">
            <a:extLst>
              <a:ext uri="{FF2B5EF4-FFF2-40B4-BE49-F238E27FC236}">
                <a16:creationId xmlns:a16="http://schemas.microsoft.com/office/drawing/2014/main" id="{7A74AF3C-E101-E566-8AD0-FC98DDCE452D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8349" y="534385"/>
            <a:ext cx="2964146" cy="712765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E764C602-C09E-CC06-E642-AC78581D06FB}"/>
              </a:ext>
            </a:extLst>
          </p:cNvPr>
          <p:cNvSpPr txBox="1"/>
          <p:nvPr userDrawn="1"/>
        </p:nvSpPr>
        <p:spPr>
          <a:xfrm>
            <a:off x="8378691" y="6354978"/>
            <a:ext cx="37498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solidFill>
                  <a:srgbClr val="6A238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www.midandsouthessex.ics.nhs.uk</a:t>
            </a:r>
          </a:p>
        </p:txBody>
      </p:sp>
    </p:spTree>
    <p:extLst>
      <p:ext uri="{BB962C8B-B14F-4D97-AF65-F5344CB8AC3E}">
        <p14:creationId xmlns:p14="http://schemas.microsoft.com/office/powerpoint/2010/main" val="10919274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6D0F7A-E149-478B-BB3A-2094CD5B2E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2DD128-F593-4406-86C5-22B54F5968C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1698F8B-6A6F-458D-AADB-A80AB6B55DF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CE2B55C-F4D5-42B6-9F7B-4B9D296182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14401E-7109-4726-AD05-7F916A2A9EFF}" type="datetimeFigureOut">
              <a:rPr lang="en-GB" smtClean="0"/>
              <a:t>09/10/2024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E11E74C-E60A-467F-8CFF-BBE792EDFF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FB2A417-F894-41D4-BA7E-91CB06E593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B45E5-7B66-4B7E-89C6-C3F96D20DCF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12068878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 - pur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873982C0-87DB-6388-CB37-8C6A6533E08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76800" y="-43200"/>
            <a:ext cx="12345600" cy="69444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427474DA-8E3C-5D1A-DC94-8356A69FB8CC}"/>
              </a:ext>
            </a:extLst>
          </p:cNvPr>
          <p:cNvSpPr txBox="1"/>
          <p:nvPr userDrawn="1"/>
        </p:nvSpPr>
        <p:spPr>
          <a:xfrm>
            <a:off x="8378691" y="6354978"/>
            <a:ext cx="37498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www.midandsouthessex.ics.nhs.uk</a:t>
            </a:r>
          </a:p>
        </p:txBody>
      </p:sp>
      <p:pic>
        <p:nvPicPr>
          <p:cNvPr id="8" name="Picture 7" descr="Graphical user interface&#10;&#10;Description automatically generated with medium confidence">
            <a:extLst>
              <a:ext uri="{FF2B5EF4-FFF2-40B4-BE49-F238E27FC236}">
                <a16:creationId xmlns:a16="http://schemas.microsoft.com/office/drawing/2014/main" id="{A1C9AC2D-396E-C5D5-7079-B243BA2FC89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2518" y="503022"/>
            <a:ext cx="2991173" cy="718324"/>
          </a:xfrm>
          <a:prstGeom prst="rect">
            <a:avLst/>
          </a:prstGeom>
        </p:spPr>
      </p:pic>
      <p:pic>
        <p:nvPicPr>
          <p:cNvPr id="9" name="Picture 8" descr="Logo&#10;&#10;Description automatically generated with medium confidence">
            <a:extLst>
              <a:ext uri="{FF2B5EF4-FFF2-40B4-BE49-F238E27FC236}">
                <a16:creationId xmlns:a16="http://schemas.microsoft.com/office/drawing/2014/main" id="{DD18032F-B313-C1B6-28E0-F1ACF4ED2E31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30119" y="503022"/>
            <a:ext cx="2693532" cy="7082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487112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 -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3">
            <a:extLst>
              <a:ext uri="{FF2B5EF4-FFF2-40B4-BE49-F238E27FC236}">
                <a16:creationId xmlns:a16="http://schemas.microsoft.com/office/drawing/2014/main" id="{D2F60FFD-0B2B-408F-FF4C-4A73DE1CE47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0" name="Picture 9" descr="Logo&#10;&#10;Description automatically generated">
            <a:extLst>
              <a:ext uri="{FF2B5EF4-FFF2-40B4-BE49-F238E27FC236}">
                <a16:creationId xmlns:a16="http://schemas.microsoft.com/office/drawing/2014/main" id="{2C8A6A4E-FA76-8108-F7BA-4617E74911F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23344" y="534385"/>
            <a:ext cx="2500307" cy="657615"/>
          </a:xfrm>
          <a:prstGeom prst="rect">
            <a:avLst/>
          </a:prstGeom>
        </p:spPr>
      </p:pic>
      <p:pic>
        <p:nvPicPr>
          <p:cNvPr id="11" name="Picture 10" descr="Text&#10;&#10;Description automatically generated with medium confidence">
            <a:extLst>
              <a:ext uri="{FF2B5EF4-FFF2-40B4-BE49-F238E27FC236}">
                <a16:creationId xmlns:a16="http://schemas.microsoft.com/office/drawing/2014/main" id="{7A74AF3C-E101-E566-8AD0-FC98DDCE452D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8349" y="534385"/>
            <a:ext cx="2964146" cy="712765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E764C602-C09E-CC06-E642-AC78581D06FB}"/>
              </a:ext>
            </a:extLst>
          </p:cNvPr>
          <p:cNvSpPr txBox="1"/>
          <p:nvPr userDrawn="1"/>
        </p:nvSpPr>
        <p:spPr>
          <a:xfrm>
            <a:off x="8378691" y="6354978"/>
            <a:ext cx="37498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solidFill>
                  <a:srgbClr val="6A238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www.midandsouthessex.ics.nhs.uk</a:t>
            </a:r>
          </a:p>
        </p:txBody>
      </p:sp>
    </p:spTree>
    <p:extLst>
      <p:ext uri="{BB962C8B-B14F-4D97-AF65-F5344CB8AC3E}">
        <p14:creationId xmlns:p14="http://schemas.microsoft.com/office/powerpoint/2010/main" val="231019166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 - purple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8BB4139F-160F-2947-4C91-D31F1CC9E0AF}"/>
              </a:ext>
            </a:extLst>
          </p:cNvPr>
          <p:cNvSpPr txBox="1"/>
          <p:nvPr userDrawn="1"/>
        </p:nvSpPr>
        <p:spPr>
          <a:xfrm>
            <a:off x="8378691" y="6354978"/>
            <a:ext cx="37498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solidFill>
                  <a:srgbClr val="6A238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www.midandsouthessex.ics.nhs.uk</a:t>
            </a:r>
          </a:p>
        </p:txBody>
      </p:sp>
    </p:spTree>
    <p:extLst>
      <p:ext uri="{BB962C8B-B14F-4D97-AF65-F5344CB8AC3E}">
        <p14:creationId xmlns:p14="http://schemas.microsoft.com/office/powerpoint/2010/main" val="15354644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 - black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8BB4139F-160F-2947-4C91-D31F1CC9E0AF}"/>
              </a:ext>
            </a:extLst>
          </p:cNvPr>
          <p:cNvSpPr txBox="1"/>
          <p:nvPr userDrawn="1"/>
        </p:nvSpPr>
        <p:spPr>
          <a:xfrm>
            <a:off x="8378691" y="6354978"/>
            <a:ext cx="37498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www.midandsouthessex.ics.nhs.uk</a:t>
            </a:r>
          </a:p>
        </p:txBody>
      </p:sp>
    </p:spTree>
    <p:extLst>
      <p:ext uri="{BB962C8B-B14F-4D97-AF65-F5344CB8AC3E}">
        <p14:creationId xmlns:p14="http://schemas.microsoft.com/office/powerpoint/2010/main" val="3999255218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 - white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8BB4139F-160F-2947-4C91-D31F1CC9E0AF}"/>
              </a:ext>
            </a:extLst>
          </p:cNvPr>
          <p:cNvSpPr txBox="1"/>
          <p:nvPr userDrawn="1"/>
        </p:nvSpPr>
        <p:spPr>
          <a:xfrm>
            <a:off x="8378691" y="6354978"/>
            <a:ext cx="37498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www.midandsouthessex.ics.nhs.uk</a:t>
            </a:r>
          </a:p>
        </p:txBody>
      </p:sp>
    </p:spTree>
    <p:extLst>
      <p:ext uri="{BB962C8B-B14F-4D97-AF65-F5344CB8AC3E}">
        <p14:creationId xmlns:p14="http://schemas.microsoft.com/office/powerpoint/2010/main" val="324820421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 - whit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0D20F436-2D6D-5D61-8163-A08A753BBEF7}"/>
              </a:ext>
            </a:extLst>
          </p:cNvPr>
          <p:cNvSpPr/>
          <p:nvPr userDrawn="1"/>
        </p:nvSpPr>
        <p:spPr>
          <a:xfrm>
            <a:off x="-96982" y="-214746"/>
            <a:ext cx="12385964" cy="7287491"/>
          </a:xfrm>
          <a:prstGeom prst="rect">
            <a:avLst/>
          </a:prstGeom>
          <a:solidFill>
            <a:srgbClr val="6A2383"/>
          </a:solidFill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BB4139F-160F-2947-4C91-D31F1CC9E0AF}"/>
              </a:ext>
            </a:extLst>
          </p:cNvPr>
          <p:cNvSpPr txBox="1"/>
          <p:nvPr userDrawn="1"/>
        </p:nvSpPr>
        <p:spPr>
          <a:xfrm>
            <a:off x="8378691" y="6354978"/>
            <a:ext cx="37498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www.midandsouthessex.ics.nhs.uk</a:t>
            </a:r>
          </a:p>
        </p:txBody>
      </p:sp>
    </p:spTree>
    <p:extLst>
      <p:ext uri="{BB962C8B-B14F-4D97-AF65-F5344CB8AC3E}">
        <p14:creationId xmlns:p14="http://schemas.microsoft.com/office/powerpoint/2010/main" val="2605225326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General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2">
            <a:extLst>
              <a:ext uri="{FF2B5EF4-FFF2-40B4-BE49-F238E27FC236}">
                <a16:creationId xmlns:a16="http://schemas.microsoft.com/office/drawing/2014/main" id="{C2593222-CBEA-48CA-E000-B7D86918C620}"/>
              </a:ext>
            </a:extLst>
          </p:cNvPr>
          <p:cNvSpPr/>
          <p:nvPr userDrawn="1"/>
        </p:nvSpPr>
        <p:spPr>
          <a:xfrm rot="4746995">
            <a:off x="4347288" y="-2337263"/>
            <a:ext cx="13731999" cy="13397059"/>
          </a:xfrm>
          <a:custGeom>
            <a:avLst/>
            <a:gdLst>
              <a:gd name="connsiteX0" fmla="*/ 0 w 6991350"/>
              <a:gd name="connsiteY0" fmla="*/ 1943100 h 6858000"/>
              <a:gd name="connsiteX1" fmla="*/ 6991350 w 6991350"/>
              <a:gd name="connsiteY1" fmla="*/ 0 h 6858000"/>
              <a:gd name="connsiteX2" fmla="*/ 5200650 w 6991350"/>
              <a:gd name="connsiteY2" fmla="*/ 6858000 h 6858000"/>
              <a:gd name="connsiteX3" fmla="*/ 0 w 6991350"/>
              <a:gd name="connsiteY3" fmla="*/ 1943100 h 6858000"/>
              <a:gd name="connsiteX0" fmla="*/ 0 w 6991350"/>
              <a:gd name="connsiteY0" fmla="*/ 1943100 h 6858000"/>
              <a:gd name="connsiteX1" fmla="*/ 6991350 w 6991350"/>
              <a:gd name="connsiteY1" fmla="*/ 0 h 6858000"/>
              <a:gd name="connsiteX2" fmla="*/ 5200650 w 6991350"/>
              <a:gd name="connsiteY2" fmla="*/ 6858000 h 6858000"/>
              <a:gd name="connsiteX3" fmla="*/ 0 w 6991350"/>
              <a:gd name="connsiteY3" fmla="*/ 1943100 h 6858000"/>
              <a:gd name="connsiteX0" fmla="*/ 0 w 6991350"/>
              <a:gd name="connsiteY0" fmla="*/ 1943100 h 6858000"/>
              <a:gd name="connsiteX1" fmla="*/ 6991350 w 6991350"/>
              <a:gd name="connsiteY1" fmla="*/ 0 h 6858000"/>
              <a:gd name="connsiteX2" fmla="*/ 5200650 w 6991350"/>
              <a:gd name="connsiteY2" fmla="*/ 6858000 h 6858000"/>
              <a:gd name="connsiteX3" fmla="*/ 0 w 6991350"/>
              <a:gd name="connsiteY3" fmla="*/ 1943100 h 6858000"/>
              <a:gd name="connsiteX0" fmla="*/ 0 w 6991350"/>
              <a:gd name="connsiteY0" fmla="*/ 1943100 h 6858000"/>
              <a:gd name="connsiteX1" fmla="*/ 6991350 w 6991350"/>
              <a:gd name="connsiteY1" fmla="*/ 0 h 6858000"/>
              <a:gd name="connsiteX2" fmla="*/ 5200650 w 6991350"/>
              <a:gd name="connsiteY2" fmla="*/ 6858000 h 6858000"/>
              <a:gd name="connsiteX3" fmla="*/ 0 w 6991350"/>
              <a:gd name="connsiteY3" fmla="*/ 1943100 h 6858000"/>
              <a:gd name="connsiteX0" fmla="*/ 0 w 6991350"/>
              <a:gd name="connsiteY0" fmla="*/ 1943100 h 6858000"/>
              <a:gd name="connsiteX1" fmla="*/ 6991350 w 6991350"/>
              <a:gd name="connsiteY1" fmla="*/ 0 h 6858000"/>
              <a:gd name="connsiteX2" fmla="*/ 5200650 w 6991350"/>
              <a:gd name="connsiteY2" fmla="*/ 6858000 h 6858000"/>
              <a:gd name="connsiteX3" fmla="*/ 0 w 6991350"/>
              <a:gd name="connsiteY3" fmla="*/ 1943100 h 6858000"/>
              <a:gd name="connsiteX0" fmla="*/ 0 w 6991350"/>
              <a:gd name="connsiteY0" fmla="*/ 1943100 h 6858000"/>
              <a:gd name="connsiteX1" fmla="*/ 6991350 w 6991350"/>
              <a:gd name="connsiteY1" fmla="*/ 0 h 6858000"/>
              <a:gd name="connsiteX2" fmla="*/ 5200650 w 6991350"/>
              <a:gd name="connsiteY2" fmla="*/ 6858000 h 6858000"/>
              <a:gd name="connsiteX3" fmla="*/ 0 w 6991350"/>
              <a:gd name="connsiteY3" fmla="*/ 1943100 h 6858000"/>
              <a:gd name="connsiteX0" fmla="*/ 0 w 6991350"/>
              <a:gd name="connsiteY0" fmla="*/ 1943100 h 6858000"/>
              <a:gd name="connsiteX1" fmla="*/ 6991350 w 6991350"/>
              <a:gd name="connsiteY1" fmla="*/ 0 h 6858000"/>
              <a:gd name="connsiteX2" fmla="*/ 5200650 w 6991350"/>
              <a:gd name="connsiteY2" fmla="*/ 6858000 h 6858000"/>
              <a:gd name="connsiteX3" fmla="*/ 0 w 6991350"/>
              <a:gd name="connsiteY3" fmla="*/ 1943100 h 6858000"/>
              <a:gd name="connsiteX0" fmla="*/ 0 w 6991350"/>
              <a:gd name="connsiteY0" fmla="*/ 1943100 h 6858000"/>
              <a:gd name="connsiteX1" fmla="*/ 6991350 w 6991350"/>
              <a:gd name="connsiteY1" fmla="*/ 0 h 6858000"/>
              <a:gd name="connsiteX2" fmla="*/ 5200650 w 6991350"/>
              <a:gd name="connsiteY2" fmla="*/ 6858000 h 6858000"/>
              <a:gd name="connsiteX3" fmla="*/ 0 w 6991350"/>
              <a:gd name="connsiteY3" fmla="*/ 1943100 h 6858000"/>
              <a:gd name="connsiteX0" fmla="*/ 0 w 6991350"/>
              <a:gd name="connsiteY0" fmla="*/ 1943100 h 6858000"/>
              <a:gd name="connsiteX1" fmla="*/ 6991350 w 6991350"/>
              <a:gd name="connsiteY1" fmla="*/ 0 h 6858000"/>
              <a:gd name="connsiteX2" fmla="*/ 5200650 w 6991350"/>
              <a:gd name="connsiteY2" fmla="*/ 6858000 h 6858000"/>
              <a:gd name="connsiteX3" fmla="*/ 0 w 6991350"/>
              <a:gd name="connsiteY3" fmla="*/ 1943100 h 6858000"/>
              <a:gd name="connsiteX0" fmla="*/ 0 w 6991350"/>
              <a:gd name="connsiteY0" fmla="*/ 1943100 h 6858000"/>
              <a:gd name="connsiteX1" fmla="*/ 6991350 w 6991350"/>
              <a:gd name="connsiteY1" fmla="*/ 0 h 6858000"/>
              <a:gd name="connsiteX2" fmla="*/ 5200650 w 6991350"/>
              <a:gd name="connsiteY2" fmla="*/ 6858000 h 6858000"/>
              <a:gd name="connsiteX3" fmla="*/ 0 w 6991350"/>
              <a:gd name="connsiteY3" fmla="*/ 1943100 h 6858000"/>
              <a:gd name="connsiteX0" fmla="*/ 0 w 6991350"/>
              <a:gd name="connsiteY0" fmla="*/ 1943100 h 6858000"/>
              <a:gd name="connsiteX1" fmla="*/ 6991350 w 6991350"/>
              <a:gd name="connsiteY1" fmla="*/ 0 h 6858000"/>
              <a:gd name="connsiteX2" fmla="*/ 5200650 w 6991350"/>
              <a:gd name="connsiteY2" fmla="*/ 6858000 h 6858000"/>
              <a:gd name="connsiteX3" fmla="*/ 0 w 6991350"/>
              <a:gd name="connsiteY3" fmla="*/ 1943100 h 6858000"/>
              <a:gd name="connsiteX0" fmla="*/ 0 w 6991350"/>
              <a:gd name="connsiteY0" fmla="*/ 1943100 h 6858000"/>
              <a:gd name="connsiteX1" fmla="*/ 6991350 w 6991350"/>
              <a:gd name="connsiteY1" fmla="*/ 0 h 6858000"/>
              <a:gd name="connsiteX2" fmla="*/ 5200650 w 6991350"/>
              <a:gd name="connsiteY2" fmla="*/ 6858000 h 6858000"/>
              <a:gd name="connsiteX3" fmla="*/ 0 w 6991350"/>
              <a:gd name="connsiteY3" fmla="*/ 1943100 h 6858000"/>
              <a:gd name="connsiteX0" fmla="*/ 0 w 6991350"/>
              <a:gd name="connsiteY0" fmla="*/ 1943100 h 6858000"/>
              <a:gd name="connsiteX1" fmla="*/ 6991350 w 6991350"/>
              <a:gd name="connsiteY1" fmla="*/ 0 h 6858000"/>
              <a:gd name="connsiteX2" fmla="*/ 5200650 w 6991350"/>
              <a:gd name="connsiteY2" fmla="*/ 6858000 h 6858000"/>
              <a:gd name="connsiteX3" fmla="*/ 0 w 6991350"/>
              <a:gd name="connsiteY3" fmla="*/ 1943100 h 6858000"/>
              <a:gd name="connsiteX0" fmla="*/ 0 w 6991350"/>
              <a:gd name="connsiteY0" fmla="*/ 1943100 h 6858000"/>
              <a:gd name="connsiteX1" fmla="*/ 6991350 w 6991350"/>
              <a:gd name="connsiteY1" fmla="*/ 0 h 6858000"/>
              <a:gd name="connsiteX2" fmla="*/ 5200650 w 6991350"/>
              <a:gd name="connsiteY2" fmla="*/ 6858000 h 6858000"/>
              <a:gd name="connsiteX3" fmla="*/ 0 w 6991350"/>
              <a:gd name="connsiteY3" fmla="*/ 1943100 h 6858000"/>
              <a:gd name="connsiteX0" fmla="*/ 0 w 6991350"/>
              <a:gd name="connsiteY0" fmla="*/ 1943100 h 6858000"/>
              <a:gd name="connsiteX1" fmla="*/ 6991350 w 6991350"/>
              <a:gd name="connsiteY1" fmla="*/ 0 h 6858000"/>
              <a:gd name="connsiteX2" fmla="*/ 5200650 w 6991350"/>
              <a:gd name="connsiteY2" fmla="*/ 6858000 h 6858000"/>
              <a:gd name="connsiteX3" fmla="*/ 0 w 6991350"/>
              <a:gd name="connsiteY3" fmla="*/ 1943100 h 6858000"/>
              <a:gd name="connsiteX0" fmla="*/ 0 w 6991350"/>
              <a:gd name="connsiteY0" fmla="*/ 1943100 h 6858000"/>
              <a:gd name="connsiteX1" fmla="*/ 6991350 w 6991350"/>
              <a:gd name="connsiteY1" fmla="*/ 0 h 6858000"/>
              <a:gd name="connsiteX2" fmla="*/ 5200650 w 6991350"/>
              <a:gd name="connsiteY2" fmla="*/ 6858000 h 6858000"/>
              <a:gd name="connsiteX3" fmla="*/ 0 w 6991350"/>
              <a:gd name="connsiteY3" fmla="*/ 1943100 h 6858000"/>
              <a:gd name="connsiteX0" fmla="*/ 0 w 6991350"/>
              <a:gd name="connsiteY0" fmla="*/ 1943100 h 6858000"/>
              <a:gd name="connsiteX1" fmla="*/ 6991350 w 6991350"/>
              <a:gd name="connsiteY1" fmla="*/ 0 h 6858000"/>
              <a:gd name="connsiteX2" fmla="*/ 5200650 w 6991350"/>
              <a:gd name="connsiteY2" fmla="*/ 6858000 h 6858000"/>
              <a:gd name="connsiteX3" fmla="*/ 0 w 6991350"/>
              <a:gd name="connsiteY3" fmla="*/ 1943100 h 6858000"/>
              <a:gd name="connsiteX0" fmla="*/ 0 w 6991350"/>
              <a:gd name="connsiteY0" fmla="*/ 1943100 h 6858000"/>
              <a:gd name="connsiteX1" fmla="*/ 6991350 w 6991350"/>
              <a:gd name="connsiteY1" fmla="*/ 0 h 6858000"/>
              <a:gd name="connsiteX2" fmla="*/ 5200650 w 6991350"/>
              <a:gd name="connsiteY2" fmla="*/ 6858000 h 6858000"/>
              <a:gd name="connsiteX3" fmla="*/ 0 w 6991350"/>
              <a:gd name="connsiteY3" fmla="*/ 1943100 h 6858000"/>
              <a:gd name="connsiteX0" fmla="*/ 0 w 6991350"/>
              <a:gd name="connsiteY0" fmla="*/ 1943100 h 6858000"/>
              <a:gd name="connsiteX1" fmla="*/ 6991350 w 6991350"/>
              <a:gd name="connsiteY1" fmla="*/ 0 h 6858000"/>
              <a:gd name="connsiteX2" fmla="*/ 5200650 w 6991350"/>
              <a:gd name="connsiteY2" fmla="*/ 6858000 h 6858000"/>
              <a:gd name="connsiteX3" fmla="*/ 0 w 6991350"/>
              <a:gd name="connsiteY3" fmla="*/ 1943100 h 6858000"/>
              <a:gd name="connsiteX0" fmla="*/ 0 w 6991350"/>
              <a:gd name="connsiteY0" fmla="*/ 1943100 h 6858000"/>
              <a:gd name="connsiteX1" fmla="*/ 6991350 w 6991350"/>
              <a:gd name="connsiteY1" fmla="*/ 0 h 6858000"/>
              <a:gd name="connsiteX2" fmla="*/ 5200650 w 6991350"/>
              <a:gd name="connsiteY2" fmla="*/ 6858000 h 6858000"/>
              <a:gd name="connsiteX3" fmla="*/ 0 w 6991350"/>
              <a:gd name="connsiteY3" fmla="*/ 1943100 h 6858000"/>
              <a:gd name="connsiteX0" fmla="*/ 0 w 6991350"/>
              <a:gd name="connsiteY0" fmla="*/ 1943100 h 6858000"/>
              <a:gd name="connsiteX1" fmla="*/ 6991350 w 6991350"/>
              <a:gd name="connsiteY1" fmla="*/ 0 h 6858000"/>
              <a:gd name="connsiteX2" fmla="*/ 5200650 w 6991350"/>
              <a:gd name="connsiteY2" fmla="*/ 6858000 h 6858000"/>
              <a:gd name="connsiteX3" fmla="*/ 0 w 6991350"/>
              <a:gd name="connsiteY3" fmla="*/ 1943100 h 6858000"/>
              <a:gd name="connsiteX0" fmla="*/ 0 w 6991350"/>
              <a:gd name="connsiteY0" fmla="*/ 1943100 h 6858000"/>
              <a:gd name="connsiteX1" fmla="*/ 6991350 w 6991350"/>
              <a:gd name="connsiteY1" fmla="*/ 0 h 6858000"/>
              <a:gd name="connsiteX2" fmla="*/ 5200650 w 6991350"/>
              <a:gd name="connsiteY2" fmla="*/ 6858000 h 6858000"/>
              <a:gd name="connsiteX3" fmla="*/ 0 w 6991350"/>
              <a:gd name="connsiteY3" fmla="*/ 1943100 h 6858000"/>
              <a:gd name="connsiteX0" fmla="*/ 0 w 6991350"/>
              <a:gd name="connsiteY0" fmla="*/ 1943100 h 6858000"/>
              <a:gd name="connsiteX1" fmla="*/ 6991350 w 6991350"/>
              <a:gd name="connsiteY1" fmla="*/ 0 h 6858000"/>
              <a:gd name="connsiteX2" fmla="*/ 5200650 w 6991350"/>
              <a:gd name="connsiteY2" fmla="*/ 6858000 h 6858000"/>
              <a:gd name="connsiteX3" fmla="*/ 0 w 6991350"/>
              <a:gd name="connsiteY3" fmla="*/ 1943100 h 6858000"/>
              <a:gd name="connsiteX0" fmla="*/ 0 w 6991350"/>
              <a:gd name="connsiteY0" fmla="*/ 1943100 h 6858000"/>
              <a:gd name="connsiteX1" fmla="*/ 6991350 w 6991350"/>
              <a:gd name="connsiteY1" fmla="*/ 0 h 6858000"/>
              <a:gd name="connsiteX2" fmla="*/ 5200650 w 6991350"/>
              <a:gd name="connsiteY2" fmla="*/ 6858000 h 6858000"/>
              <a:gd name="connsiteX3" fmla="*/ 0 w 6991350"/>
              <a:gd name="connsiteY3" fmla="*/ 1943100 h 6858000"/>
              <a:gd name="connsiteX0" fmla="*/ 0 w 6991350"/>
              <a:gd name="connsiteY0" fmla="*/ 1943100 h 6858000"/>
              <a:gd name="connsiteX1" fmla="*/ 6991350 w 6991350"/>
              <a:gd name="connsiteY1" fmla="*/ 0 h 6858000"/>
              <a:gd name="connsiteX2" fmla="*/ 5200650 w 6991350"/>
              <a:gd name="connsiteY2" fmla="*/ 6858000 h 6858000"/>
              <a:gd name="connsiteX3" fmla="*/ 0 w 6991350"/>
              <a:gd name="connsiteY3" fmla="*/ 1943100 h 6858000"/>
              <a:gd name="connsiteX0" fmla="*/ 0 w 6991350"/>
              <a:gd name="connsiteY0" fmla="*/ 1943100 h 6858000"/>
              <a:gd name="connsiteX1" fmla="*/ 6991350 w 6991350"/>
              <a:gd name="connsiteY1" fmla="*/ 0 h 6858000"/>
              <a:gd name="connsiteX2" fmla="*/ 5200650 w 6991350"/>
              <a:gd name="connsiteY2" fmla="*/ 6858000 h 6858000"/>
              <a:gd name="connsiteX3" fmla="*/ 0 w 6991350"/>
              <a:gd name="connsiteY3" fmla="*/ 1943100 h 6858000"/>
              <a:gd name="connsiteX0" fmla="*/ 0 w 6991350"/>
              <a:gd name="connsiteY0" fmla="*/ 1943100 h 6858000"/>
              <a:gd name="connsiteX1" fmla="*/ 6991350 w 6991350"/>
              <a:gd name="connsiteY1" fmla="*/ 0 h 6858000"/>
              <a:gd name="connsiteX2" fmla="*/ 5200650 w 6991350"/>
              <a:gd name="connsiteY2" fmla="*/ 6858000 h 6858000"/>
              <a:gd name="connsiteX3" fmla="*/ 0 w 6991350"/>
              <a:gd name="connsiteY3" fmla="*/ 1943100 h 6858000"/>
              <a:gd name="connsiteX0" fmla="*/ 0 w 7029450"/>
              <a:gd name="connsiteY0" fmla="*/ 1943100 h 6858000"/>
              <a:gd name="connsiteX1" fmla="*/ 7029450 w 7029450"/>
              <a:gd name="connsiteY1" fmla="*/ 0 h 6858000"/>
              <a:gd name="connsiteX2" fmla="*/ 5200650 w 7029450"/>
              <a:gd name="connsiteY2" fmla="*/ 6858000 h 6858000"/>
              <a:gd name="connsiteX3" fmla="*/ 0 w 7029450"/>
              <a:gd name="connsiteY3" fmla="*/ 1943100 h 6858000"/>
              <a:gd name="connsiteX0" fmla="*/ 0 w 7029450"/>
              <a:gd name="connsiteY0" fmla="*/ 1943100 h 6858000"/>
              <a:gd name="connsiteX1" fmla="*/ 7029450 w 7029450"/>
              <a:gd name="connsiteY1" fmla="*/ 0 h 6858000"/>
              <a:gd name="connsiteX2" fmla="*/ 5200650 w 7029450"/>
              <a:gd name="connsiteY2" fmla="*/ 6858000 h 6858000"/>
              <a:gd name="connsiteX3" fmla="*/ 0 w 7029450"/>
              <a:gd name="connsiteY3" fmla="*/ 1943100 h 6858000"/>
              <a:gd name="connsiteX0" fmla="*/ 0 w 7029450"/>
              <a:gd name="connsiteY0" fmla="*/ 1943100 h 6858000"/>
              <a:gd name="connsiteX1" fmla="*/ 7029450 w 7029450"/>
              <a:gd name="connsiteY1" fmla="*/ 0 h 6858000"/>
              <a:gd name="connsiteX2" fmla="*/ 5200650 w 7029450"/>
              <a:gd name="connsiteY2" fmla="*/ 6858000 h 6858000"/>
              <a:gd name="connsiteX3" fmla="*/ 0 w 7029450"/>
              <a:gd name="connsiteY3" fmla="*/ 1943100 h 6858000"/>
              <a:gd name="connsiteX0" fmla="*/ 0 w 7029450"/>
              <a:gd name="connsiteY0" fmla="*/ 1943100 h 6858000"/>
              <a:gd name="connsiteX1" fmla="*/ 7029450 w 7029450"/>
              <a:gd name="connsiteY1" fmla="*/ 0 h 6858000"/>
              <a:gd name="connsiteX2" fmla="*/ 5200650 w 7029450"/>
              <a:gd name="connsiteY2" fmla="*/ 6858000 h 6858000"/>
              <a:gd name="connsiteX3" fmla="*/ 0 w 7029450"/>
              <a:gd name="connsiteY3" fmla="*/ 1943100 h 6858000"/>
              <a:gd name="connsiteX0" fmla="*/ 0 w 7029450"/>
              <a:gd name="connsiteY0" fmla="*/ 1943100 h 6858000"/>
              <a:gd name="connsiteX1" fmla="*/ 7029450 w 7029450"/>
              <a:gd name="connsiteY1" fmla="*/ 0 h 6858000"/>
              <a:gd name="connsiteX2" fmla="*/ 5200650 w 7029450"/>
              <a:gd name="connsiteY2" fmla="*/ 6858000 h 6858000"/>
              <a:gd name="connsiteX3" fmla="*/ 0 w 7029450"/>
              <a:gd name="connsiteY3" fmla="*/ 1943100 h 6858000"/>
              <a:gd name="connsiteX0" fmla="*/ 0 w 7029450"/>
              <a:gd name="connsiteY0" fmla="*/ 1943100 h 6858000"/>
              <a:gd name="connsiteX1" fmla="*/ 7029450 w 7029450"/>
              <a:gd name="connsiteY1" fmla="*/ 0 h 6858000"/>
              <a:gd name="connsiteX2" fmla="*/ 5200650 w 7029450"/>
              <a:gd name="connsiteY2" fmla="*/ 6858000 h 6858000"/>
              <a:gd name="connsiteX3" fmla="*/ 0 w 7029450"/>
              <a:gd name="connsiteY3" fmla="*/ 1943100 h 6858000"/>
              <a:gd name="connsiteX0" fmla="*/ 0 w 7029450"/>
              <a:gd name="connsiteY0" fmla="*/ 1943100 h 6858000"/>
              <a:gd name="connsiteX1" fmla="*/ 7029450 w 7029450"/>
              <a:gd name="connsiteY1" fmla="*/ 0 h 6858000"/>
              <a:gd name="connsiteX2" fmla="*/ 5200650 w 7029450"/>
              <a:gd name="connsiteY2" fmla="*/ 6858000 h 6858000"/>
              <a:gd name="connsiteX3" fmla="*/ 0 w 7029450"/>
              <a:gd name="connsiteY3" fmla="*/ 1943100 h 6858000"/>
              <a:gd name="connsiteX0" fmla="*/ 0 w 7029450"/>
              <a:gd name="connsiteY0" fmla="*/ 1943100 h 6858000"/>
              <a:gd name="connsiteX1" fmla="*/ 7029450 w 7029450"/>
              <a:gd name="connsiteY1" fmla="*/ 0 h 6858000"/>
              <a:gd name="connsiteX2" fmla="*/ 5200650 w 7029450"/>
              <a:gd name="connsiteY2" fmla="*/ 6858000 h 6858000"/>
              <a:gd name="connsiteX3" fmla="*/ 0 w 7029450"/>
              <a:gd name="connsiteY3" fmla="*/ 1943100 h 6858000"/>
              <a:gd name="connsiteX0" fmla="*/ 0 w 7029450"/>
              <a:gd name="connsiteY0" fmla="*/ 1943100 h 6858000"/>
              <a:gd name="connsiteX1" fmla="*/ 7029450 w 7029450"/>
              <a:gd name="connsiteY1" fmla="*/ 0 h 6858000"/>
              <a:gd name="connsiteX2" fmla="*/ 5200650 w 7029450"/>
              <a:gd name="connsiteY2" fmla="*/ 6858000 h 6858000"/>
              <a:gd name="connsiteX3" fmla="*/ 0 w 7029450"/>
              <a:gd name="connsiteY3" fmla="*/ 19431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029450" h="6858000">
                <a:moveTo>
                  <a:pt x="0" y="1943100"/>
                </a:moveTo>
                <a:cubicBezTo>
                  <a:pt x="1606550" y="1257300"/>
                  <a:pt x="4356100" y="342900"/>
                  <a:pt x="7029450" y="0"/>
                </a:cubicBezTo>
                <a:cubicBezTo>
                  <a:pt x="5556250" y="2990850"/>
                  <a:pt x="5245100" y="5657850"/>
                  <a:pt x="5200650" y="6858000"/>
                </a:cubicBezTo>
                <a:cubicBezTo>
                  <a:pt x="2800350" y="3714750"/>
                  <a:pt x="1638300" y="3086100"/>
                  <a:pt x="0" y="1943100"/>
                </a:cubicBezTo>
                <a:close/>
              </a:path>
            </a:pathLst>
          </a:custGeom>
          <a:solidFill>
            <a:srgbClr val="6A238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dirty="0"/>
          </a:p>
        </p:txBody>
      </p:sp>
      <p:sp>
        <p:nvSpPr>
          <p:cNvPr id="4" name="Freeform 3">
            <a:extLst>
              <a:ext uri="{FF2B5EF4-FFF2-40B4-BE49-F238E27FC236}">
                <a16:creationId xmlns:a16="http://schemas.microsoft.com/office/drawing/2014/main" id="{4F19662A-B0AC-2154-C367-3A7B54A79F09}"/>
              </a:ext>
            </a:extLst>
          </p:cNvPr>
          <p:cNvSpPr>
            <a:spLocks noChangeAspect="1"/>
          </p:cNvSpPr>
          <p:nvPr userDrawn="1"/>
        </p:nvSpPr>
        <p:spPr>
          <a:xfrm rot="10315540">
            <a:off x="10119940" y="2402236"/>
            <a:ext cx="2934882" cy="2863297"/>
          </a:xfrm>
          <a:custGeom>
            <a:avLst/>
            <a:gdLst>
              <a:gd name="connsiteX0" fmla="*/ 0 w 6991350"/>
              <a:gd name="connsiteY0" fmla="*/ 1943100 h 6858000"/>
              <a:gd name="connsiteX1" fmla="*/ 6991350 w 6991350"/>
              <a:gd name="connsiteY1" fmla="*/ 0 h 6858000"/>
              <a:gd name="connsiteX2" fmla="*/ 5200650 w 6991350"/>
              <a:gd name="connsiteY2" fmla="*/ 6858000 h 6858000"/>
              <a:gd name="connsiteX3" fmla="*/ 0 w 6991350"/>
              <a:gd name="connsiteY3" fmla="*/ 1943100 h 6858000"/>
              <a:gd name="connsiteX0" fmla="*/ 0 w 6991350"/>
              <a:gd name="connsiteY0" fmla="*/ 1943100 h 6858000"/>
              <a:gd name="connsiteX1" fmla="*/ 6991350 w 6991350"/>
              <a:gd name="connsiteY1" fmla="*/ 0 h 6858000"/>
              <a:gd name="connsiteX2" fmla="*/ 5200650 w 6991350"/>
              <a:gd name="connsiteY2" fmla="*/ 6858000 h 6858000"/>
              <a:gd name="connsiteX3" fmla="*/ 0 w 6991350"/>
              <a:gd name="connsiteY3" fmla="*/ 1943100 h 6858000"/>
              <a:gd name="connsiteX0" fmla="*/ 0 w 6991350"/>
              <a:gd name="connsiteY0" fmla="*/ 1943100 h 6858000"/>
              <a:gd name="connsiteX1" fmla="*/ 6991350 w 6991350"/>
              <a:gd name="connsiteY1" fmla="*/ 0 h 6858000"/>
              <a:gd name="connsiteX2" fmla="*/ 5200650 w 6991350"/>
              <a:gd name="connsiteY2" fmla="*/ 6858000 h 6858000"/>
              <a:gd name="connsiteX3" fmla="*/ 0 w 6991350"/>
              <a:gd name="connsiteY3" fmla="*/ 1943100 h 6858000"/>
              <a:gd name="connsiteX0" fmla="*/ 0 w 6991350"/>
              <a:gd name="connsiteY0" fmla="*/ 1943100 h 6858000"/>
              <a:gd name="connsiteX1" fmla="*/ 6991350 w 6991350"/>
              <a:gd name="connsiteY1" fmla="*/ 0 h 6858000"/>
              <a:gd name="connsiteX2" fmla="*/ 5200650 w 6991350"/>
              <a:gd name="connsiteY2" fmla="*/ 6858000 h 6858000"/>
              <a:gd name="connsiteX3" fmla="*/ 0 w 6991350"/>
              <a:gd name="connsiteY3" fmla="*/ 1943100 h 6858000"/>
              <a:gd name="connsiteX0" fmla="*/ 0 w 6991350"/>
              <a:gd name="connsiteY0" fmla="*/ 1943100 h 6858000"/>
              <a:gd name="connsiteX1" fmla="*/ 6991350 w 6991350"/>
              <a:gd name="connsiteY1" fmla="*/ 0 h 6858000"/>
              <a:gd name="connsiteX2" fmla="*/ 5200650 w 6991350"/>
              <a:gd name="connsiteY2" fmla="*/ 6858000 h 6858000"/>
              <a:gd name="connsiteX3" fmla="*/ 0 w 6991350"/>
              <a:gd name="connsiteY3" fmla="*/ 1943100 h 6858000"/>
              <a:gd name="connsiteX0" fmla="*/ 0 w 6991350"/>
              <a:gd name="connsiteY0" fmla="*/ 1943100 h 6858000"/>
              <a:gd name="connsiteX1" fmla="*/ 6991350 w 6991350"/>
              <a:gd name="connsiteY1" fmla="*/ 0 h 6858000"/>
              <a:gd name="connsiteX2" fmla="*/ 5200650 w 6991350"/>
              <a:gd name="connsiteY2" fmla="*/ 6858000 h 6858000"/>
              <a:gd name="connsiteX3" fmla="*/ 0 w 6991350"/>
              <a:gd name="connsiteY3" fmla="*/ 1943100 h 6858000"/>
              <a:gd name="connsiteX0" fmla="*/ 0 w 6991350"/>
              <a:gd name="connsiteY0" fmla="*/ 1943100 h 6858000"/>
              <a:gd name="connsiteX1" fmla="*/ 6991350 w 6991350"/>
              <a:gd name="connsiteY1" fmla="*/ 0 h 6858000"/>
              <a:gd name="connsiteX2" fmla="*/ 5200650 w 6991350"/>
              <a:gd name="connsiteY2" fmla="*/ 6858000 h 6858000"/>
              <a:gd name="connsiteX3" fmla="*/ 0 w 6991350"/>
              <a:gd name="connsiteY3" fmla="*/ 1943100 h 6858000"/>
              <a:gd name="connsiteX0" fmla="*/ 0 w 6991350"/>
              <a:gd name="connsiteY0" fmla="*/ 1943100 h 6858000"/>
              <a:gd name="connsiteX1" fmla="*/ 6991350 w 6991350"/>
              <a:gd name="connsiteY1" fmla="*/ 0 h 6858000"/>
              <a:gd name="connsiteX2" fmla="*/ 5200650 w 6991350"/>
              <a:gd name="connsiteY2" fmla="*/ 6858000 h 6858000"/>
              <a:gd name="connsiteX3" fmla="*/ 0 w 6991350"/>
              <a:gd name="connsiteY3" fmla="*/ 1943100 h 6858000"/>
              <a:gd name="connsiteX0" fmla="*/ 0 w 6991350"/>
              <a:gd name="connsiteY0" fmla="*/ 1943100 h 6858000"/>
              <a:gd name="connsiteX1" fmla="*/ 6991350 w 6991350"/>
              <a:gd name="connsiteY1" fmla="*/ 0 h 6858000"/>
              <a:gd name="connsiteX2" fmla="*/ 5200650 w 6991350"/>
              <a:gd name="connsiteY2" fmla="*/ 6858000 h 6858000"/>
              <a:gd name="connsiteX3" fmla="*/ 0 w 6991350"/>
              <a:gd name="connsiteY3" fmla="*/ 1943100 h 6858000"/>
              <a:gd name="connsiteX0" fmla="*/ 0 w 6991350"/>
              <a:gd name="connsiteY0" fmla="*/ 1943100 h 6858000"/>
              <a:gd name="connsiteX1" fmla="*/ 6991350 w 6991350"/>
              <a:gd name="connsiteY1" fmla="*/ 0 h 6858000"/>
              <a:gd name="connsiteX2" fmla="*/ 5200650 w 6991350"/>
              <a:gd name="connsiteY2" fmla="*/ 6858000 h 6858000"/>
              <a:gd name="connsiteX3" fmla="*/ 0 w 6991350"/>
              <a:gd name="connsiteY3" fmla="*/ 1943100 h 6858000"/>
              <a:gd name="connsiteX0" fmla="*/ 0 w 6991350"/>
              <a:gd name="connsiteY0" fmla="*/ 1943100 h 6858000"/>
              <a:gd name="connsiteX1" fmla="*/ 6991350 w 6991350"/>
              <a:gd name="connsiteY1" fmla="*/ 0 h 6858000"/>
              <a:gd name="connsiteX2" fmla="*/ 5200650 w 6991350"/>
              <a:gd name="connsiteY2" fmla="*/ 6858000 h 6858000"/>
              <a:gd name="connsiteX3" fmla="*/ 0 w 6991350"/>
              <a:gd name="connsiteY3" fmla="*/ 1943100 h 6858000"/>
              <a:gd name="connsiteX0" fmla="*/ 0 w 6991350"/>
              <a:gd name="connsiteY0" fmla="*/ 1943100 h 6858000"/>
              <a:gd name="connsiteX1" fmla="*/ 6991350 w 6991350"/>
              <a:gd name="connsiteY1" fmla="*/ 0 h 6858000"/>
              <a:gd name="connsiteX2" fmla="*/ 5200650 w 6991350"/>
              <a:gd name="connsiteY2" fmla="*/ 6858000 h 6858000"/>
              <a:gd name="connsiteX3" fmla="*/ 0 w 6991350"/>
              <a:gd name="connsiteY3" fmla="*/ 1943100 h 6858000"/>
              <a:gd name="connsiteX0" fmla="*/ 0 w 6991350"/>
              <a:gd name="connsiteY0" fmla="*/ 1943100 h 6858000"/>
              <a:gd name="connsiteX1" fmla="*/ 6991350 w 6991350"/>
              <a:gd name="connsiteY1" fmla="*/ 0 h 6858000"/>
              <a:gd name="connsiteX2" fmla="*/ 5200650 w 6991350"/>
              <a:gd name="connsiteY2" fmla="*/ 6858000 h 6858000"/>
              <a:gd name="connsiteX3" fmla="*/ 0 w 6991350"/>
              <a:gd name="connsiteY3" fmla="*/ 1943100 h 6858000"/>
              <a:gd name="connsiteX0" fmla="*/ 0 w 6991350"/>
              <a:gd name="connsiteY0" fmla="*/ 1943100 h 6858000"/>
              <a:gd name="connsiteX1" fmla="*/ 6991350 w 6991350"/>
              <a:gd name="connsiteY1" fmla="*/ 0 h 6858000"/>
              <a:gd name="connsiteX2" fmla="*/ 5200650 w 6991350"/>
              <a:gd name="connsiteY2" fmla="*/ 6858000 h 6858000"/>
              <a:gd name="connsiteX3" fmla="*/ 0 w 6991350"/>
              <a:gd name="connsiteY3" fmla="*/ 1943100 h 6858000"/>
              <a:gd name="connsiteX0" fmla="*/ 0 w 6991350"/>
              <a:gd name="connsiteY0" fmla="*/ 1943100 h 6858000"/>
              <a:gd name="connsiteX1" fmla="*/ 6991350 w 6991350"/>
              <a:gd name="connsiteY1" fmla="*/ 0 h 6858000"/>
              <a:gd name="connsiteX2" fmla="*/ 5200650 w 6991350"/>
              <a:gd name="connsiteY2" fmla="*/ 6858000 h 6858000"/>
              <a:gd name="connsiteX3" fmla="*/ 0 w 6991350"/>
              <a:gd name="connsiteY3" fmla="*/ 1943100 h 6858000"/>
              <a:gd name="connsiteX0" fmla="*/ 0 w 6991350"/>
              <a:gd name="connsiteY0" fmla="*/ 1943100 h 6858000"/>
              <a:gd name="connsiteX1" fmla="*/ 6991350 w 6991350"/>
              <a:gd name="connsiteY1" fmla="*/ 0 h 6858000"/>
              <a:gd name="connsiteX2" fmla="*/ 5200650 w 6991350"/>
              <a:gd name="connsiteY2" fmla="*/ 6858000 h 6858000"/>
              <a:gd name="connsiteX3" fmla="*/ 0 w 6991350"/>
              <a:gd name="connsiteY3" fmla="*/ 1943100 h 6858000"/>
              <a:gd name="connsiteX0" fmla="*/ 0 w 6991350"/>
              <a:gd name="connsiteY0" fmla="*/ 1943100 h 6858000"/>
              <a:gd name="connsiteX1" fmla="*/ 6991350 w 6991350"/>
              <a:gd name="connsiteY1" fmla="*/ 0 h 6858000"/>
              <a:gd name="connsiteX2" fmla="*/ 5200650 w 6991350"/>
              <a:gd name="connsiteY2" fmla="*/ 6858000 h 6858000"/>
              <a:gd name="connsiteX3" fmla="*/ 0 w 6991350"/>
              <a:gd name="connsiteY3" fmla="*/ 1943100 h 6858000"/>
              <a:gd name="connsiteX0" fmla="*/ 0 w 6991350"/>
              <a:gd name="connsiteY0" fmla="*/ 1943100 h 6858000"/>
              <a:gd name="connsiteX1" fmla="*/ 6991350 w 6991350"/>
              <a:gd name="connsiteY1" fmla="*/ 0 h 6858000"/>
              <a:gd name="connsiteX2" fmla="*/ 5200650 w 6991350"/>
              <a:gd name="connsiteY2" fmla="*/ 6858000 h 6858000"/>
              <a:gd name="connsiteX3" fmla="*/ 0 w 6991350"/>
              <a:gd name="connsiteY3" fmla="*/ 1943100 h 6858000"/>
              <a:gd name="connsiteX0" fmla="*/ 0 w 6991350"/>
              <a:gd name="connsiteY0" fmla="*/ 1943100 h 6858000"/>
              <a:gd name="connsiteX1" fmla="*/ 6991350 w 6991350"/>
              <a:gd name="connsiteY1" fmla="*/ 0 h 6858000"/>
              <a:gd name="connsiteX2" fmla="*/ 5200650 w 6991350"/>
              <a:gd name="connsiteY2" fmla="*/ 6858000 h 6858000"/>
              <a:gd name="connsiteX3" fmla="*/ 0 w 6991350"/>
              <a:gd name="connsiteY3" fmla="*/ 1943100 h 6858000"/>
              <a:gd name="connsiteX0" fmla="*/ 0 w 6991350"/>
              <a:gd name="connsiteY0" fmla="*/ 1943100 h 6858000"/>
              <a:gd name="connsiteX1" fmla="*/ 6991350 w 6991350"/>
              <a:gd name="connsiteY1" fmla="*/ 0 h 6858000"/>
              <a:gd name="connsiteX2" fmla="*/ 5200650 w 6991350"/>
              <a:gd name="connsiteY2" fmla="*/ 6858000 h 6858000"/>
              <a:gd name="connsiteX3" fmla="*/ 0 w 6991350"/>
              <a:gd name="connsiteY3" fmla="*/ 1943100 h 6858000"/>
              <a:gd name="connsiteX0" fmla="*/ 0 w 6991350"/>
              <a:gd name="connsiteY0" fmla="*/ 1943100 h 6858000"/>
              <a:gd name="connsiteX1" fmla="*/ 6991350 w 6991350"/>
              <a:gd name="connsiteY1" fmla="*/ 0 h 6858000"/>
              <a:gd name="connsiteX2" fmla="*/ 5200650 w 6991350"/>
              <a:gd name="connsiteY2" fmla="*/ 6858000 h 6858000"/>
              <a:gd name="connsiteX3" fmla="*/ 0 w 6991350"/>
              <a:gd name="connsiteY3" fmla="*/ 1943100 h 6858000"/>
              <a:gd name="connsiteX0" fmla="*/ 0 w 6991350"/>
              <a:gd name="connsiteY0" fmla="*/ 1943100 h 6858000"/>
              <a:gd name="connsiteX1" fmla="*/ 6991350 w 6991350"/>
              <a:gd name="connsiteY1" fmla="*/ 0 h 6858000"/>
              <a:gd name="connsiteX2" fmla="*/ 5200650 w 6991350"/>
              <a:gd name="connsiteY2" fmla="*/ 6858000 h 6858000"/>
              <a:gd name="connsiteX3" fmla="*/ 0 w 6991350"/>
              <a:gd name="connsiteY3" fmla="*/ 1943100 h 6858000"/>
              <a:gd name="connsiteX0" fmla="*/ 0 w 6991350"/>
              <a:gd name="connsiteY0" fmla="*/ 1943100 h 6858000"/>
              <a:gd name="connsiteX1" fmla="*/ 6991350 w 6991350"/>
              <a:gd name="connsiteY1" fmla="*/ 0 h 6858000"/>
              <a:gd name="connsiteX2" fmla="*/ 5200650 w 6991350"/>
              <a:gd name="connsiteY2" fmla="*/ 6858000 h 6858000"/>
              <a:gd name="connsiteX3" fmla="*/ 0 w 6991350"/>
              <a:gd name="connsiteY3" fmla="*/ 1943100 h 6858000"/>
              <a:gd name="connsiteX0" fmla="*/ 0 w 6991350"/>
              <a:gd name="connsiteY0" fmla="*/ 1943100 h 6858000"/>
              <a:gd name="connsiteX1" fmla="*/ 6991350 w 6991350"/>
              <a:gd name="connsiteY1" fmla="*/ 0 h 6858000"/>
              <a:gd name="connsiteX2" fmla="*/ 5200650 w 6991350"/>
              <a:gd name="connsiteY2" fmla="*/ 6858000 h 6858000"/>
              <a:gd name="connsiteX3" fmla="*/ 0 w 6991350"/>
              <a:gd name="connsiteY3" fmla="*/ 1943100 h 6858000"/>
              <a:gd name="connsiteX0" fmla="*/ 0 w 6991350"/>
              <a:gd name="connsiteY0" fmla="*/ 1943100 h 6858000"/>
              <a:gd name="connsiteX1" fmla="*/ 6991350 w 6991350"/>
              <a:gd name="connsiteY1" fmla="*/ 0 h 6858000"/>
              <a:gd name="connsiteX2" fmla="*/ 5200650 w 6991350"/>
              <a:gd name="connsiteY2" fmla="*/ 6858000 h 6858000"/>
              <a:gd name="connsiteX3" fmla="*/ 0 w 6991350"/>
              <a:gd name="connsiteY3" fmla="*/ 1943100 h 6858000"/>
              <a:gd name="connsiteX0" fmla="*/ 0 w 6991350"/>
              <a:gd name="connsiteY0" fmla="*/ 1943100 h 6858000"/>
              <a:gd name="connsiteX1" fmla="*/ 6991350 w 6991350"/>
              <a:gd name="connsiteY1" fmla="*/ 0 h 6858000"/>
              <a:gd name="connsiteX2" fmla="*/ 5200650 w 6991350"/>
              <a:gd name="connsiteY2" fmla="*/ 6858000 h 6858000"/>
              <a:gd name="connsiteX3" fmla="*/ 0 w 6991350"/>
              <a:gd name="connsiteY3" fmla="*/ 1943100 h 6858000"/>
              <a:gd name="connsiteX0" fmla="*/ 0 w 6991350"/>
              <a:gd name="connsiteY0" fmla="*/ 1943100 h 6858000"/>
              <a:gd name="connsiteX1" fmla="*/ 6991350 w 6991350"/>
              <a:gd name="connsiteY1" fmla="*/ 0 h 6858000"/>
              <a:gd name="connsiteX2" fmla="*/ 5200650 w 6991350"/>
              <a:gd name="connsiteY2" fmla="*/ 6858000 h 6858000"/>
              <a:gd name="connsiteX3" fmla="*/ 0 w 6991350"/>
              <a:gd name="connsiteY3" fmla="*/ 1943100 h 6858000"/>
              <a:gd name="connsiteX0" fmla="*/ 0 w 7029450"/>
              <a:gd name="connsiteY0" fmla="*/ 1943100 h 6858000"/>
              <a:gd name="connsiteX1" fmla="*/ 7029450 w 7029450"/>
              <a:gd name="connsiteY1" fmla="*/ 0 h 6858000"/>
              <a:gd name="connsiteX2" fmla="*/ 5200650 w 7029450"/>
              <a:gd name="connsiteY2" fmla="*/ 6858000 h 6858000"/>
              <a:gd name="connsiteX3" fmla="*/ 0 w 7029450"/>
              <a:gd name="connsiteY3" fmla="*/ 1943100 h 6858000"/>
              <a:gd name="connsiteX0" fmla="*/ 0 w 7029450"/>
              <a:gd name="connsiteY0" fmla="*/ 1943100 h 6858000"/>
              <a:gd name="connsiteX1" fmla="*/ 7029450 w 7029450"/>
              <a:gd name="connsiteY1" fmla="*/ 0 h 6858000"/>
              <a:gd name="connsiteX2" fmla="*/ 5200650 w 7029450"/>
              <a:gd name="connsiteY2" fmla="*/ 6858000 h 6858000"/>
              <a:gd name="connsiteX3" fmla="*/ 0 w 7029450"/>
              <a:gd name="connsiteY3" fmla="*/ 1943100 h 6858000"/>
              <a:gd name="connsiteX0" fmla="*/ 0 w 7029450"/>
              <a:gd name="connsiteY0" fmla="*/ 1943100 h 6858000"/>
              <a:gd name="connsiteX1" fmla="*/ 7029450 w 7029450"/>
              <a:gd name="connsiteY1" fmla="*/ 0 h 6858000"/>
              <a:gd name="connsiteX2" fmla="*/ 5200650 w 7029450"/>
              <a:gd name="connsiteY2" fmla="*/ 6858000 h 6858000"/>
              <a:gd name="connsiteX3" fmla="*/ 0 w 7029450"/>
              <a:gd name="connsiteY3" fmla="*/ 1943100 h 6858000"/>
              <a:gd name="connsiteX0" fmla="*/ 0 w 7029450"/>
              <a:gd name="connsiteY0" fmla="*/ 1943100 h 6858000"/>
              <a:gd name="connsiteX1" fmla="*/ 7029450 w 7029450"/>
              <a:gd name="connsiteY1" fmla="*/ 0 h 6858000"/>
              <a:gd name="connsiteX2" fmla="*/ 5200650 w 7029450"/>
              <a:gd name="connsiteY2" fmla="*/ 6858000 h 6858000"/>
              <a:gd name="connsiteX3" fmla="*/ 0 w 7029450"/>
              <a:gd name="connsiteY3" fmla="*/ 1943100 h 6858000"/>
              <a:gd name="connsiteX0" fmla="*/ 0 w 7029450"/>
              <a:gd name="connsiteY0" fmla="*/ 1943100 h 6858000"/>
              <a:gd name="connsiteX1" fmla="*/ 7029450 w 7029450"/>
              <a:gd name="connsiteY1" fmla="*/ 0 h 6858000"/>
              <a:gd name="connsiteX2" fmla="*/ 5200650 w 7029450"/>
              <a:gd name="connsiteY2" fmla="*/ 6858000 h 6858000"/>
              <a:gd name="connsiteX3" fmla="*/ 0 w 7029450"/>
              <a:gd name="connsiteY3" fmla="*/ 1943100 h 6858000"/>
              <a:gd name="connsiteX0" fmla="*/ 0 w 7029450"/>
              <a:gd name="connsiteY0" fmla="*/ 1943100 h 6858000"/>
              <a:gd name="connsiteX1" fmla="*/ 7029450 w 7029450"/>
              <a:gd name="connsiteY1" fmla="*/ 0 h 6858000"/>
              <a:gd name="connsiteX2" fmla="*/ 5200650 w 7029450"/>
              <a:gd name="connsiteY2" fmla="*/ 6858000 h 6858000"/>
              <a:gd name="connsiteX3" fmla="*/ 0 w 7029450"/>
              <a:gd name="connsiteY3" fmla="*/ 1943100 h 6858000"/>
              <a:gd name="connsiteX0" fmla="*/ 0 w 7029450"/>
              <a:gd name="connsiteY0" fmla="*/ 1943100 h 6858000"/>
              <a:gd name="connsiteX1" fmla="*/ 7029450 w 7029450"/>
              <a:gd name="connsiteY1" fmla="*/ 0 h 6858000"/>
              <a:gd name="connsiteX2" fmla="*/ 5200650 w 7029450"/>
              <a:gd name="connsiteY2" fmla="*/ 6858000 h 6858000"/>
              <a:gd name="connsiteX3" fmla="*/ 0 w 7029450"/>
              <a:gd name="connsiteY3" fmla="*/ 1943100 h 6858000"/>
              <a:gd name="connsiteX0" fmla="*/ 0 w 7029450"/>
              <a:gd name="connsiteY0" fmla="*/ 1943100 h 6858000"/>
              <a:gd name="connsiteX1" fmla="*/ 7029450 w 7029450"/>
              <a:gd name="connsiteY1" fmla="*/ 0 h 6858000"/>
              <a:gd name="connsiteX2" fmla="*/ 5200650 w 7029450"/>
              <a:gd name="connsiteY2" fmla="*/ 6858000 h 6858000"/>
              <a:gd name="connsiteX3" fmla="*/ 0 w 7029450"/>
              <a:gd name="connsiteY3" fmla="*/ 1943100 h 6858000"/>
              <a:gd name="connsiteX0" fmla="*/ 0 w 7029450"/>
              <a:gd name="connsiteY0" fmla="*/ 1943100 h 6858000"/>
              <a:gd name="connsiteX1" fmla="*/ 7029450 w 7029450"/>
              <a:gd name="connsiteY1" fmla="*/ 0 h 6858000"/>
              <a:gd name="connsiteX2" fmla="*/ 5200650 w 7029450"/>
              <a:gd name="connsiteY2" fmla="*/ 6858000 h 6858000"/>
              <a:gd name="connsiteX3" fmla="*/ 0 w 7029450"/>
              <a:gd name="connsiteY3" fmla="*/ 19431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029450" h="6858000">
                <a:moveTo>
                  <a:pt x="0" y="1943100"/>
                </a:moveTo>
                <a:cubicBezTo>
                  <a:pt x="1606550" y="1257300"/>
                  <a:pt x="4356100" y="342900"/>
                  <a:pt x="7029450" y="0"/>
                </a:cubicBezTo>
                <a:cubicBezTo>
                  <a:pt x="5556250" y="2990850"/>
                  <a:pt x="5245100" y="5657850"/>
                  <a:pt x="5200650" y="6858000"/>
                </a:cubicBezTo>
                <a:cubicBezTo>
                  <a:pt x="2800350" y="3714750"/>
                  <a:pt x="1638300" y="3086100"/>
                  <a:pt x="0" y="1943100"/>
                </a:cubicBezTo>
                <a:close/>
              </a:path>
            </a:pathLst>
          </a:custGeom>
          <a:solidFill>
            <a:srgbClr val="B4CC0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dirty="0">
              <a:solidFill>
                <a:srgbClr val="6BC4CF"/>
              </a:solidFill>
            </a:endParaRPr>
          </a:p>
        </p:txBody>
      </p:sp>
      <p:sp>
        <p:nvSpPr>
          <p:cNvPr id="5" name="Freeform 4">
            <a:extLst>
              <a:ext uri="{FF2B5EF4-FFF2-40B4-BE49-F238E27FC236}">
                <a16:creationId xmlns:a16="http://schemas.microsoft.com/office/drawing/2014/main" id="{0117338E-B316-09FA-219C-612B5CC9921A}"/>
              </a:ext>
            </a:extLst>
          </p:cNvPr>
          <p:cNvSpPr>
            <a:spLocks noChangeAspect="1"/>
          </p:cNvSpPr>
          <p:nvPr userDrawn="1"/>
        </p:nvSpPr>
        <p:spPr>
          <a:xfrm rot="21015295">
            <a:off x="8089552" y="2165347"/>
            <a:ext cx="2084991" cy="2034136"/>
          </a:xfrm>
          <a:custGeom>
            <a:avLst/>
            <a:gdLst>
              <a:gd name="connsiteX0" fmla="*/ 0 w 6991350"/>
              <a:gd name="connsiteY0" fmla="*/ 1943100 h 6858000"/>
              <a:gd name="connsiteX1" fmla="*/ 6991350 w 6991350"/>
              <a:gd name="connsiteY1" fmla="*/ 0 h 6858000"/>
              <a:gd name="connsiteX2" fmla="*/ 5200650 w 6991350"/>
              <a:gd name="connsiteY2" fmla="*/ 6858000 h 6858000"/>
              <a:gd name="connsiteX3" fmla="*/ 0 w 6991350"/>
              <a:gd name="connsiteY3" fmla="*/ 1943100 h 6858000"/>
              <a:gd name="connsiteX0" fmla="*/ 0 w 6991350"/>
              <a:gd name="connsiteY0" fmla="*/ 1943100 h 6858000"/>
              <a:gd name="connsiteX1" fmla="*/ 6991350 w 6991350"/>
              <a:gd name="connsiteY1" fmla="*/ 0 h 6858000"/>
              <a:gd name="connsiteX2" fmla="*/ 5200650 w 6991350"/>
              <a:gd name="connsiteY2" fmla="*/ 6858000 h 6858000"/>
              <a:gd name="connsiteX3" fmla="*/ 0 w 6991350"/>
              <a:gd name="connsiteY3" fmla="*/ 1943100 h 6858000"/>
              <a:gd name="connsiteX0" fmla="*/ 0 w 6991350"/>
              <a:gd name="connsiteY0" fmla="*/ 1943100 h 6858000"/>
              <a:gd name="connsiteX1" fmla="*/ 6991350 w 6991350"/>
              <a:gd name="connsiteY1" fmla="*/ 0 h 6858000"/>
              <a:gd name="connsiteX2" fmla="*/ 5200650 w 6991350"/>
              <a:gd name="connsiteY2" fmla="*/ 6858000 h 6858000"/>
              <a:gd name="connsiteX3" fmla="*/ 0 w 6991350"/>
              <a:gd name="connsiteY3" fmla="*/ 1943100 h 6858000"/>
              <a:gd name="connsiteX0" fmla="*/ 0 w 6991350"/>
              <a:gd name="connsiteY0" fmla="*/ 1943100 h 6858000"/>
              <a:gd name="connsiteX1" fmla="*/ 6991350 w 6991350"/>
              <a:gd name="connsiteY1" fmla="*/ 0 h 6858000"/>
              <a:gd name="connsiteX2" fmla="*/ 5200650 w 6991350"/>
              <a:gd name="connsiteY2" fmla="*/ 6858000 h 6858000"/>
              <a:gd name="connsiteX3" fmla="*/ 0 w 6991350"/>
              <a:gd name="connsiteY3" fmla="*/ 1943100 h 6858000"/>
              <a:gd name="connsiteX0" fmla="*/ 0 w 6991350"/>
              <a:gd name="connsiteY0" fmla="*/ 1943100 h 6858000"/>
              <a:gd name="connsiteX1" fmla="*/ 6991350 w 6991350"/>
              <a:gd name="connsiteY1" fmla="*/ 0 h 6858000"/>
              <a:gd name="connsiteX2" fmla="*/ 5200650 w 6991350"/>
              <a:gd name="connsiteY2" fmla="*/ 6858000 h 6858000"/>
              <a:gd name="connsiteX3" fmla="*/ 0 w 6991350"/>
              <a:gd name="connsiteY3" fmla="*/ 1943100 h 6858000"/>
              <a:gd name="connsiteX0" fmla="*/ 0 w 6991350"/>
              <a:gd name="connsiteY0" fmla="*/ 1943100 h 6858000"/>
              <a:gd name="connsiteX1" fmla="*/ 6991350 w 6991350"/>
              <a:gd name="connsiteY1" fmla="*/ 0 h 6858000"/>
              <a:gd name="connsiteX2" fmla="*/ 5200650 w 6991350"/>
              <a:gd name="connsiteY2" fmla="*/ 6858000 h 6858000"/>
              <a:gd name="connsiteX3" fmla="*/ 0 w 6991350"/>
              <a:gd name="connsiteY3" fmla="*/ 1943100 h 6858000"/>
              <a:gd name="connsiteX0" fmla="*/ 0 w 6991350"/>
              <a:gd name="connsiteY0" fmla="*/ 1943100 h 6858000"/>
              <a:gd name="connsiteX1" fmla="*/ 6991350 w 6991350"/>
              <a:gd name="connsiteY1" fmla="*/ 0 h 6858000"/>
              <a:gd name="connsiteX2" fmla="*/ 5200650 w 6991350"/>
              <a:gd name="connsiteY2" fmla="*/ 6858000 h 6858000"/>
              <a:gd name="connsiteX3" fmla="*/ 0 w 6991350"/>
              <a:gd name="connsiteY3" fmla="*/ 1943100 h 6858000"/>
              <a:gd name="connsiteX0" fmla="*/ 0 w 6991350"/>
              <a:gd name="connsiteY0" fmla="*/ 1943100 h 6858000"/>
              <a:gd name="connsiteX1" fmla="*/ 6991350 w 6991350"/>
              <a:gd name="connsiteY1" fmla="*/ 0 h 6858000"/>
              <a:gd name="connsiteX2" fmla="*/ 5200650 w 6991350"/>
              <a:gd name="connsiteY2" fmla="*/ 6858000 h 6858000"/>
              <a:gd name="connsiteX3" fmla="*/ 0 w 6991350"/>
              <a:gd name="connsiteY3" fmla="*/ 1943100 h 6858000"/>
              <a:gd name="connsiteX0" fmla="*/ 0 w 6991350"/>
              <a:gd name="connsiteY0" fmla="*/ 1943100 h 6858000"/>
              <a:gd name="connsiteX1" fmla="*/ 6991350 w 6991350"/>
              <a:gd name="connsiteY1" fmla="*/ 0 h 6858000"/>
              <a:gd name="connsiteX2" fmla="*/ 5200650 w 6991350"/>
              <a:gd name="connsiteY2" fmla="*/ 6858000 h 6858000"/>
              <a:gd name="connsiteX3" fmla="*/ 0 w 6991350"/>
              <a:gd name="connsiteY3" fmla="*/ 1943100 h 6858000"/>
              <a:gd name="connsiteX0" fmla="*/ 0 w 6991350"/>
              <a:gd name="connsiteY0" fmla="*/ 1943100 h 6858000"/>
              <a:gd name="connsiteX1" fmla="*/ 6991350 w 6991350"/>
              <a:gd name="connsiteY1" fmla="*/ 0 h 6858000"/>
              <a:gd name="connsiteX2" fmla="*/ 5200650 w 6991350"/>
              <a:gd name="connsiteY2" fmla="*/ 6858000 h 6858000"/>
              <a:gd name="connsiteX3" fmla="*/ 0 w 6991350"/>
              <a:gd name="connsiteY3" fmla="*/ 1943100 h 6858000"/>
              <a:gd name="connsiteX0" fmla="*/ 0 w 6991350"/>
              <a:gd name="connsiteY0" fmla="*/ 1943100 h 6858000"/>
              <a:gd name="connsiteX1" fmla="*/ 6991350 w 6991350"/>
              <a:gd name="connsiteY1" fmla="*/ 0 h 6858000"/>
              <a:gd name="connsiteX2" fmla="*/ 5200650 w 6991350"/>
              <a:gd name="connsiteY2" fmla="*/ 6858000 h 6858000"/>
              <a:gd name="connsiteX3" fmla="*/ 0 w 6991350"/>
              <a:gd name="connsiteY3" fmla="*/ 1943100 h 6858000"/>
              <a:gd name="connsiteX0" fmla="*/ 0 w 6991350"/>
              <a:gd name="connsiteY0" fmla="*/ 1943100 h 6858000"/>
              <a:gd name="connsiteX1" fmla="*/ 6991350 w 6991350"/>
              <a:gd name="connsiteY1" fmla="*/ 0 h 6858000"/>
              <a:gd name="connsiteX2" fmla="*/ 5200650 w 6991350"/>
              <a:gd name="connsiteY2" fmla="*/ 6858000 h 6858000"/>
              <a:gd name="connsiteX3" fmla="*/ 0 w 6991350"/>
              <a:gd name="connsiteY3" fmla="*/ 1943100 h 6858000"/>
              <a:gd name="connsiteX0" fmla="*/ 0 w 6991350"/>
              <a:gd name="connsiteY0" fmla="*/ 1943100 h 6858000"/>
              <a:gd name="connsiteX1" fmla="*/ 6991350 w 6991350"/>
              <a:gd name="connsiteY1" fmla="*/ 0 h 6858000"/>
              <a:gd name="connsiteX2" fmla="*/ 5200650 w 6991350"/>
              <a:gd name="connsiteY2" fmla="*/ 6858000 h 6858000"/>
              <a:gd name="connsiteX3" fmla="*/ 0 w 6991350"/>
              <a:gd name="connsiteY3" fmla="*/ 1943100 h 6858000"/>
              <a:gd name="connsiteX0" fmla="*/ 0 w 6991350"/>
              <a:gd name="connsiteY0" fmla="*/ 1943100 h 6858000"/>
              <a:gd name="connsiteX1" fmla="*/ 6991350 w 6991350"/>
              <a:gd name="connsiteY1" fmla="*/ 0 h 6858000"/>
              <a:gd name="connsiteX2" fmla="*/ 5200650 w 6991350"/>
              <a:gd name="connsiteY2" fmla="*/ 6858000 h 6858000"/>
              <a:gd name="connsiteX3" fmla="*/ 0 w 6991350"/>
              <a:gd name="connsiteY3" fmla="*/ 1943100 h 6858000"/>
              <a:gd name="connsiteX0" fmla="*/ 0 w 6991350"/>
              <a:gd name="connsiteY0" fmla="*/ 1943100 h 6858000"/>
              <a:gd name="connsiteX1" fmla="*/ 6991350 w 6991350"/>
              <a:gd name="connsiteY1" fmla="*/ 0 h 6858000"/>
              <a:gd name="connsiteX2" fmla="*/ 5200650 w 6991350"/>
              <a:gd name="connsiteY2" fmla="*/ 6858000 h 6858000"/>
              <a:gd name="connsiteX3" fmla="*/ 0 w 6991350"/>
              <a:gd name="connsiteY3" fmla="*/ 1943100 h 6858000"/>
              <a:gd name="connsiteX0" fmla="*/ 0 w 6991350"/>
              <a:gd name="connsiteY0" fmla="*/ 1943100 h 6858000"/>
              <a:gd name="connsiteX1" fmla="*/ 6991350 w 6991350"/>
              <a:gd name="connsiteY1" fmla="*/ 0 h 6858000"/>
              <a:gd name="connsiteX2" fmla="*/ 5200650 w 6991350"/>
              <a:gd name="connsiteY2" fmla="*/ 6858000 h 6858000"/>
              <a:gd name="connsiteX3" fmla="*/ 0 w 6991350"/>
              <a:gd name="connsiteY3" fmla="*/ 1943100 h 6858000"/>
              <a:gd name="connsiteX0" fmla="*/ 0 w 6991350"/>
              <a:gd name="connsiteY0" fmla="*/ 1943100 h 6858000"/>
              <a:gd name="connsiteX1" fmla="*/ 6991350 w 6991350"/>
              <a:gd name="connsiteY1" fmla="*/ 0 h 6858000"/>
              <a:gd name="connsiteX2" fmla="*/ 5200650 w 6991350"/>
              <a:gd name="connsiteY2" fmla="*/ 6858000 h 6858000"/>
              <a:gd name="connsiteX3" fmla="*/ 0 w 6991350"/>
              <a:gd name="connsiteY3" fmla="*/ 1943100 h 6858000"/>
              <a:gd name="connsiteX0" fmla="*/ 0 w 6991350"/>
              <a:gd name="connsiteY0" fmla="*/ 1943100 h 6858000"/>
              <a:gd name="connsiteX1" fmla="*/ 6991350 w 6991350"/>
              <a:gd name="connsiteY1" fmla="*/ 0 h 6858000"/>
              <a:gd name="connsiteX2" fmla="*/ 5200650 w 6991350"/>
              <a:gd name="connsiteY2" fmla="*/ 6858000 h 6858000"/>
              <a:gd name="connsiteX3" fmla="*/ 0 w 6991350"/>
              <a:gd name="connsiteY3" fmla="*/ 1943100 h 6858000"/>
              <a:gd name="connsiteX0" fmla="*/ 0 w 6991350"/>
              <a:gd name="connsiteY0" fmla="*/ 1943100 h 6858000"/>
              <a:gd name="connsiteX1" fmla="*/ 6991350 w 6991350"/>
              <a:gd name="connsiteY1" fmla="*/ 0 h 6858000"/>
              <a:gd name="connsiteX2" fmla="*/ 5200650 w 6991350"/>
              <a:gd name="connsiteY2" fmla="*/ 6858000 h 6858000"/>
              <a:gd name="connsiteX3" fmla="*/ 0 w 6991350"/>
              <a:gd name="connsiteY3" fmla="*/ 1943100 h 6858000"/>
              <a:gd name="connsiteX0" fmla="*/ 0 w 6991350"/>
              <a:gd name="connsiteY0" fmla="*/ 1943100 h 6858000"/>
              <a:gd name="connsiteX1" fmla="*/ 6991350 w 6991350"/>
              <a:gd name="connsiteY1" fmla="*/ 0 h 6858000"/>
              <a:gd name="connsiteX2" fmla="*/ 5200650 w 6991350"/>
              <a:gd name="connsiteY2" fmla="*/ 6858000 h 6858000"/>
              <a:gd name="connsiteX3" fmla="*/ 0 w 6991350"/>
              <a:gd name="connsiteY3" fmla="*/ 1943100 h 6858000"/>
              <a:gd name="connsiteX0" fmla="*/ 0 w 6991350"/>
              <a:gd name="connsiteY0" fmla="*/ 1943100 h 6858000"/>
              <a:gd name="connsiteX1" fmla="*/ 6991350 w 6991350"/>
              <a:gd name="connsiteY1" fmla="*/ 0 h 6858000"/>
              <a:gd name="connsiteX2" fmla="*/ 5200650 w 6991350"/>
              <a:gd name="connsiteY2" fmla="*/ 6858000 h 6858000"/>
              <a:gd name="connsiteX3" fmla="*/ 0 w 6991350"/>
              <a:gd name="connsiteY3" fmla="*/ 1943100 h 6858000"/>
              <a:gd name="connsiteX0" fmla="*/ 0 w 6991350"/>
              <a:gd name="connsiteY0" fmla="*/ 1943100 h 6858000"/>
              <a:gd name="connsiteX1" fmla="*/ 6991350 w 6991350"/>
              <a:gd name="connsiteY1" fmla="*/ 0 h 6858000"/>
              <a:gd name="connsiteX2" fmla="*/ 5200650 w 6991350"/>
              <a:gd name="connsiteY2" fmla="*/ 6858000 h 6858000"/>
              <a:gd name="connsiteX3" fmla="*/ 0 w 6991350"/>
              <a:gd name="connsiteY3" fmla="*/ 1943100 h 6858000"/>
              <a:gd name="connsiteX0" fmla="*/ 0 w 6991350"/>
              <a:gd name="connsiteY0" fmla="*/ 1943100 h 6858000"/>
              <a:gd name="connsiteX1" fmla="*/ 6991350 w 6991350"/>
              <a:gd name="connsiteY1" fmla="*/ 0 h 6858000"/>
              <a:gd name="connsiteX2" fmla="*/ 5200650 w 6991350"/>
              <a:gd name="connsiteY2" fmla="*/ 6858000 h 6858000"/>
              <a:gd name="connsiteX3" fmla="*/ 0 w 6991350"/>
              <a:gd name="connsiteY3" fmla="*/ 1943100 h 6858000"/>
              <a:gd name="connsiteX0" fmla="*/ 0 w 6991350"/>
              <a:gd name="connsiteY0" fmla="*/ 1943100 h 6858000"/>
              <a:gd name="connsiteX1" fmla="*/ 6991350 w 6991350"/>
              <a:gd name="connsiteY1" fmla="*/ 0 h 6858000"/>
              <a:gd name="connsiteX2" fmla="*/ 5200650 w 6991350"/>
              <a:gd name="connsiteY2" fmla="*/ 6858000 h 6858000"/>
              <a:gd name="connsiteX3" fmla="*/ 0 w 6991350"/>
              <a:gd name="connsiteY3" fmla="*/ 1943100 h 6858000"/>
              <a:gd name="connsiteX0" fmla="*/ 0 w 6991350"/>
              <a:gd name="connsiteY0" fmla="*/ 1943100 h 6858000"/>
              <a:gd name="connsiteX1" fmla="*/ 6991350 w 6991350"/>
              <a:gd name="connsiteY1" fmla="*/ 0 h 6858000"/>
              <a:gd name="connsiteX2" fmla="*/ 5200650 w 6991350"/>
              <a:gd name="connsiteY2" fmla="*/ 6858000 h 6858000"/>
              <a:gd name="connsiteX3" fmla="*/ 0 w 6991350"/>
              <a:gd name="connsiteY3" fmla="*/ 1943100 h 6858000"/>
              <a:gd name="connsiteX0" fmla="*/ 0 w 6991350"/>
              <a:gd name="connsiteY0" fmla="*/ 1943100 h 6858000"/>
              <a:gd name="connsiteX1" fmla="*/ 6991350 w 6991350"/>
              <a:gd name="connsiteY1" fmla="*/ 0 h 6858000"/>
              <a:gd name="connsiteX2" fmla="*/ 5200650 w 6991350"/>
              <a:gd name="connsiteY2" fmla="*/ 6858000 h 6858000"/>
              <a:gd name="connsiteX3" fmla="*/ 0 w 6991350"/>
              <a:gd name="connsiteY3" fmla="*/ 1943100 h 6858000"/>
              <a:gd name="connsiteX0" fmla="*/ 0 w 6991350"/>
              <a:gd name="connsiteY0" fmla="*/ 1943100 h 6858000"/>
              <a:gd name="connsiteX1" fmla="*/ 6991350 w 6991350"/>
              <a:gd name="connsiteY1" fmla="*/ 0 h 6858000"/>
              <a:gd name="connsiteX2" fmla="*/ 5200650 w 6991350"/>
              <a:gd name="connsiteY2" fmla="*/ 6858000 h 6858000"/>
              <a:gd name="connsiteX3" fmla="*/ 0 w 6991350"/>
              <a:gd name="connsiteY3" fmla="*/ 1943100 h 6858000"/>
              <a:gd name="connsiteX0" fmla="*/ 0 w 7029450"/>
              <a:gd name="connsiteY0" fmla="*/ 1943100 h 6858000"/>
              <a:gd name="connsiteX1" fmla="*/ 7029450 w 7029450"/>
              <a:gd name="connsiteY1" fmla="*/ 0 h 6858000"/>
              <a:gd name="connsiteX2" fmla="*/ 5200650 w 7029450"/>
              <a:gd name="connsiteY2" fmla="*/ 6858000 h 6858000"/>
              <a:gd name="connsiteX3" fmla="*/ 0 w 7029450"/>
              <a:gd name="connsiteY3" fmla="*/ 1943100 h 6858000"/>
              <a:gd name="connsiteX0" fmla="*/ 0 w 7029450"/>
              <a:gd name="connsiteY0" fmla="*/ 1943100 h 6858000"/>
              <a:gd name="connsiteX1" fmla="*/ 7029450 w 7029450"/>
              <a:gd name="connsiteY1" fmla="*/ 0 h 6858000"/>
              <a:gd name="connsiteX2" fmla="*/ 5200650 w 7029450"/>
              <a:gd name="connsiteY2" fmla="*/ 6858000 h 6858000"/>
              <a:gd name="connsiteX3" fmla="*/ 0 w 7029450"/>
              <a:gd name="connsiteY3" fmla="*/ 1943100 h 6858000"/>
              <a:gd name="connsiteX0" fmla="*/ 0 w 7029450"/>
              <a:gd name="connsiteY0" fmla="*/ 1943100 h 6858000"/>
              <a:gd name="connsiteX1" fmla="*/ 7029450 w 7029450"/>
              <a:gd name="connsiteY1" fmla="*/ 0 h 6858000"/>
              <a:gd name="connsiteX2" fmla="*/ 5200650 w 7029450"/>
              <a:gd name="connsiteY2" fmla="*/ 6858000 h 6858000"/>
              <a:gd name="connsiteX3" fmla="*/ 0 w 7029450"/>
              <a:gd name="connsiteY3" fmla="*/ 1943100 h 6858000"/>
              <a:gd name="connsiteX0" fmla="*/ 0 w 7029450"/>
              <a:gd name="connsiteY0" fmla="*/ 1943100 h 6858000"/>
              <a:gd name="connsiteX1" fmla="*/ 7029450 w 7029450"/>
              <a:gd name="connsiteY1" fmla="*/ 0 h 6858000"/>
              <a:gd name="connsiteX2" fmla="*/ 5200650 w 7029450"/>
              <a:gd name="connsiteY2" fmla="*/ 6858000 h 6858000"/>
              <a:gd name="connsiteX3" fmla="*/ 0 w 7029450"/>
              <a:gd name="connsiteY3" fmla="*/ 1943100 h 6858000"/>
              <a:gd name="connsiteX0" fmla="*/ 0 w 7029450"/>
              <a:gd name="connsiteY0" fmla="*/ 1943100 h 6858000"/>
              <a:gd name="connsiteX1" fmla="*/ 7029450 w 7029450"/>
              <a:gd name="connsiteY1" fmla="*/ 0 h 6858000"/>
              <a:gd name="connsiteX2" fmla="*/ 5200650 w 7029450"/>
              <a:gd name="connsiteY2" fmla="*/ 6858000 h 6858000"/>
              <a:gd name="connsiteX3" fmla="*/ 0 w 7029450"/>
              <a:gd name="connsiteY3" fmla="*/ 1943100 h 6858000"/>
              <a:gd name="connsiteX0" fmla="*/ 0 w 7029450"/>
              <a:gd name="connsiteY0" fmla="*/ 1943100 h 6858000"/>
              <a:gd name="connsiteX1" fmla="*/ 7029450 w 7029450"/>
              <a:gd name="connsiteY1" fmla="*/ 0 h 6858000"/>
              <a:gd name="connsiteX2" fmla="*/ 5200650 w 7029450"/>
              <a:gd name="connsiteY2" fmla="*/ 6858000 h 6858000"/>
              <a:gd name="connsiteX3" fmla="*/ 0 w 7029450"/>
              <a:gd name="connsiteY3" fmla="*/ 1943100 h 6858000"/>
              <a:gd name="connsiteX0" fmla="*/ 0 w 7029450"/>
              <a:gd name="connsiteY0" fmla="*/ 1943100 h 6858000"/>
              <a:gd name="connsiteX1" fmla="*/ 7029450 w 7029450"/>
              <a:gd name="connsiteY1" fmla="*/ 0 h 6858000"/>
              <a:gd name="connsiteX2" fmla="*/ 5200650 w 7029450"/>
              <a:gd name="connsiteY2" fmla="*/ 6858000 h 6858000"/>
              <a:gd name="connsiteX3" fmla="*/ 0 w 7029450"/>
              <a:gd name="connsiteY3" fmla="*/ 1943100 h 6858000"/>
              <a:gd name="connsiteX0" fmla="*/ 0 w 7029450"/>
              <a:gd name="connsiteY0" fmla="*/ 1943100 h 6858000"/>
              <a:gd name="connsiteX1" fmla="*/ 7029450 w 7029450"/>
              <a:gd name="connsiteY1" fmla="*/ 0 h 6858000"/>
              <a:gd name="connsiteX2" fmla="*/ 5200650 w 7029450"/>
              <a:gd name="connsiteY2" fmla="*/ 6858000 h 6858000"/>
              <a:gd name="connsiteX3" fmla="*/ 0 w 7029450"/>
              <a:gd name="connsiteY3" fmla="*/ 1943100 h 6858000"/>
              <a:gd name="connsiteX0" fmla="*/ 0 w 7029450"/>
              <a:gd name="connsiteY0" fmla="*/ 1943100 h 6858000"/>
              <a:gd name="connsiteX1" fmla="*/ 7029450 w 7029450"/>
              <a:gd name="connsiteY1" fmla="*/ 0 h 6858000"/>
              <a:gd name="connsiteX2" fmla="*/ 5200650 w 7029450"/>
              <a:gd name="connsiteY2" fmla="*/ 6858000 h 6858000"/>
              <a:gd name="connsiteX3" fmla="*/ 0 w 7029450"/>
              <a:gd name="connsiteY3" fmla="*/ 19431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029450" h="6858000">
                <a:moveTo>
                  <a:pt x="0" y="1943100"/>
                </a:moveTo>
                <a:cubicBezTo>
                  <a:pt x="1606550" y="1257300"/>
                  <a:pt x="4356100" y="342900"/>
                  <a:pt x="7029450" y="0"/>
                </a:cubicBezTo>
                <a:cubicBezTo>
                  <a:pt x="5556250" y="2990850"/>
                  <a:pt x="5245100" y="5657850"/>
                  <a:pt x="5200650" y="6858000"/>
                </a:cubicBezTo>
                <a:cubicBezTo>
                  <a:pt x="2800350" y="3714750"/>
                  <a:pt x="1638300" y="3086100"/>
                  <a:pt x="0" y="1943100"/>
                </a:cubicBezTo>
                <a:close/>
              </a:path>
            </a:pathLst>
          </a:custGeom>
          <a:solidFill>
            <a:srgbClr val="6BC4C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dirty="0">
              <a:solidFill>
                <a:srgbClr val="6BC4CF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8159A30-8BEE-36A6-B357-40F81D6E9AAD}"/>
              </a:ext>
            </a:extLst>
          </p:cNvPr>
          <p:cNvSpPr txBox="1"/>
          <p:nvPr userDrawn="1"/>
        </p:nvSpPr>
        <p:spPr>
          <a:xfrm>
            <a:off x="8378691" y="6354978"/>
            <a:ext cx="37498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www.midandsouthessex.ics.nhs.uk</a:t>
            </a:r>
          </a:p>
        </p:txBody>
      </p:sp>
    </p:spTree>
    <p:extLst>
      <p:ext uri="{BB962C8B-B14F-4D97-AF65-F5344CB8AC3E}">
        <p14:creationId xmlns:p14="http://schemas.microsoft.com/office/powerpoint/2010/main" val="7180658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General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>
            <a:extLst>
              <a:ext uri="{FF2B5EF4-FFF2-40B4-BE49-F238E27FC236}">
                <a16:creationId xmlns:a16="http://schemas.microsoft.com/office/drawing/2014/main" id="{3BB2457D-1128-6E17-4605-F6F8F91406C4}"/>
              </a:ext>
            </a:extLst>
          </p:cNvPr>
          <p:cNvSpPr/>
          <p:nvPr userDrawn="1"/>
        </p:nvSpPr>
        <p:spPr>
          <a:xfrm>
            <a:off x="-2252948" y="-141370"/>
            <a:ext cx="6041065" cy="7140740"/>
          </a:xfrm>
          <a:custGeom>
            <a:avLst/>
            <a:gdLst>
              <a:gd name="connsiteX0" fmla="*/ 6019800 w 6076950"/>
              <a:gd name="connsiteY0" fmla="*/ 0 h 6934200"/>
              <a:gd name="connsiteX1" fmla="*/ 3962400 w 6076950"/>
              <a:gd name="connsiteY1" fmla="*/ 6934200 h 6934200"/>
              <a:gd name="connsiteX2" fmla="*/ 0 w 6076950"/>
              <a:gd name="connsiteY2" fmla="*/ 6934200 h 6934200"/>
              <a:gd name="connsiteX3" fmla="*/ 0 w 6076950"/>
              <a:gd name="connsiteY3" fmla="*/ 57150 h 6934200"/>
              <a:gd name="connsiteX4" fmla="*/ 6076950 w 6076950"/>
              <a:gd name="connsiteY4" fmla="*/ 57150 h 6934200"/>
              <a:gd name="connsiteX5" fmla="*/ 6076950 w 6076950"/>
              <a:gd name="connsiteY5" fmla="*/ 76200 h 6934200"/>
              <a:gd name="connsiteX6" fmla="*/ 6038850 w 6076950"/>
              <a:gd name="connsiteY6" fmla="*/ 76200 h 6934200"/>
              <a:gd name="connsiteX0" fmla="*/ 6019800 w 6076950"/>
              <a:gd name="connsiteY0" fmla="*/ 0 h 6934200"/>
              <a:gd name="connsiteX1" fmla="*/ 4328702 w 6076950"/>
              <a:gd name="connsiteY1" fmla="*/ 3524250 h 6934200"/>
              <a:gd name="connsiteX2" fmla="*/ 3962400 w 6076950"/>
              <a:gd name="connsiteY2" fmla="*/ 6934200 h 6934200"/>
              <a:gd name="connsiteX3" fmla="*/ 0 w 6076950"/>
              <a:gd name="connsiteY3" fmla="*/ 6934200 h 6934200"/>
              <a:gd name="connsiteX4" fmla="*/ 0 w 6076950"/>
              <a:gd name="connsiteY4" fmla="*/ 57150 h 6934200"/>
              <a:gd name="connsiteX5" fmla="*/ 6076950 w 6076950"/>
              <a:gd name="connsiteY5" fmla="*/ 57150 h 6934200"/>
              <a:gd name="connsiteX6" fmla="*/ 6076950 w 6076950"/>
              <a:gd name="connsiteY6" fmla="*/ 76200 h 6934200"/>
              <a:gd name="connsiteX7" fmla="*/ 6038850 w 6076950"/>
              <a:gd name="connsiteY7" fmla="*/ 76200 h 6934200"/>
              <a:gd name="connsiteX0" fmla="*/ 6019800 w 6076950"/>
              <a:gd name="connsiteY0" fmla="*/ 0 h 6934200"/>
              <a:gd name="connsiteX1" fmla="*/ 5109752 w 6076950"/>
              <a:gd name="connsiteY1" fmla="*/ 933450 h 6934200"/>
              <a:gd name="connsiteX2" fmla="*/ 4328702 w 6076950"/>
              <a:gd name="connsiteY2" fmla="*/ 3524250 h 6934200"/>
              <a:gd name="connsiteX3" fmla="*/ 3962400 w 6076950"/>
              <a:gd name="connsiteY3" fmla="*/ 6934200 h 6934200"/>
              <a:gd name="connsiteX4" fmla="*/ 0 w 6076950"/>
              <a:gd name="connsiteY4" fmla="*/ 6934200 h 6934200"/>
              <a:gd name="connsiteX5" fmla="*/ 0 w 6076950"/>
              <a:gd name="connsiteY5" fmla="*/ 57150 h 6934200"/>
              <a:gd name="connsiteX6" fmla="*/ 6076950 w 6076950"/>
              <a:gd name="connsiteY6" fmla="*/ 57150 h 6934200"/>
              <a:gd name="connsiteX7" fmla="*/ 6076950 w 6076950"/>
              <a:gd name="connsiteY7" fmla="*/ 76200 h 6934200"/>
              <a:gd name="connsiteX8" fmla="*/ 6038850 w 6076950"/>
              <a:gd name="connsiteY8" fmla="*/ 76200 h 6934200"/>
              <a:gd name="connsiteX0" fmla="*/ 6019800 w 6076950"/>
              <a:gd name="connsiteY0" fmla="*/ 0 h 6934200"/>
              <a:gd name="connsiteX1" fmla="*/ 5109752 w 6076950"/>
              <a:gd name="connsiteY1" fmla="*/ 933450 h 6934200"/>
              <a:gd name="connsiteX2" fmla="*/ 4328702 w 6076950"/>
              <a:gd name="connsiteY2" fmla="*/ 3524250 h 6934200"/>
              <a:gd name="connsiteX3" fmla="*/ 4233452 w 6076950"/>
              <a:gd name="connsiteY3" fmla="*/ 5505450 h 6934200"/>
              <a:gd name="connsiteX4" fmla="*/ 3962400 w 6076950"/>
              <a:gd name="connsiteY4" fmla="*/ 6934200 h 6934200"/>
              <a:gd name="connsiteX5" fmla="*/ 0 w 6076950"/>
              <a:gd name="connsiteY5" fmla="*/ 6934200 h 6934200"/>
              <a:gd name="connsiteX6" fmla="*/ 0 w 6076950"/>
              <a:gd name="connsiteY6" fmla="*/ 57150 h 6934200"/>
              <a:gd name="connsiteX7" fmla="*/ 6076950 w 6076950"/>
              <a:gd name="connsiteY7" fmla="*/ 57150 h 6934200"/>
              <a:gd name="connsiteX8" fmla="*/ 6076950 w 6076950"/>
              <a:gd name="connsiteY8" fmla="*/ 76200 h 6934200"/>
              <a:gd name="connsiteX9" fmla="*/ 6038850 w 6076950"/>
              <a:gd name="connsiteY9" fmla="*/ 76200 h 6934200"/>
              <a:gd name="connsiteX0" fmla="*/ 6019800 w 6076950"/>
              <a:gd name="connsiteY0" fmla="*/ 0 h 6934200"/>
              <a:gd name="connsiteX1" fmla="*/ 5109752 w 6076950"/>
              <a:gd name="connsiteY1" fmla="*/ 933450 h 6934200"/>
              <a:gd name="connsiteX2" fmla="*/ 4328702 w 6076950"/>
              <a:gd name="connsiteY2" fmla="*/ 3524250 h 6934200"/>
              <a:gd name="connsiteX3" fmla="*/ 4462052 w 6076950"/>
              <a:gd name="connsiteY3" fmla="*/ 4514850 h 6934200"/>
              <a:gd name="connsiteX4" fmla="*/ 4233452 w 6076950"/>
              <a:gd name="connsiteY4" fmla="*/ 5505450 h 6934200"/>
              <a:gd name="connsiteX5" fmla="*/ 3962400 w 6076950"/>
              <a:gd name="connsiteY5" fmla="*/ 6934200 h 6934200"/>
              <a:gd name="connsiteX6" fmla="*/ 0 w 6076950"/>
              <a:gd name="connsiteY6" fmla="*/ 6934200 h 6934200"/>
              <a:gd name="connsiteX7" fmla="*/ 0 w 6076950"/>
              <a:gd name="connsiteY7" fmla="*/ 57150 h 6934200"/>
              <a:gd name="connsiteX8" fmla="*/ 6076950 w 6076950"/>
              <a:gd name="connsiteY8" fmla="*/ 57150 h 6934200"/>
              <a:gd name="connsiteX9" fmla="*/ 6076950 w 6076950"/>
              <a:gd name="connsiteY9" fmla="*/ 76200 h 6934200"/>
              <a:gd name="connsiteX10" fmla="*/ 6038850 w 6076950"/>
              <a:gd name="connsiteY10" fmla="*/ 76200 h 6934200"/>
              <a:gd name="connsiteX0" fmla="*/ 6019800 w 6076950"/>
              <a:gd name="connsiteY0" fmla="*/ 0 h 6934200"/>
              <a:gd name="connsiteX1" fmla="*/ 5109752 w 6076950"/>
              <a:gd name="connsiteY1" fmla="*/ 933450 h 6934200"/>
              <a:gd name="connsiteX2" fmla="*/ 4328702 w 6076950"/>
              <a:gd name="connsiteY2" fmla="*/ 3524250 h 6934200"/>
              <a:gd name="connsiteX3" fmla="*/ 4385852 w 6076950"/>
              <a:gd name="connsiteY3" fmla="*/ 4057650 h 6934200"/>
              <a:gd name="connsiteX4" fmla="*/ 4462052 w 6076950"/>
              <a:gd name="connsiteY4" fmla="*/ 4514850 h 6934200"/>
              <a:gd name="connsiteX5" fmla="*/ 4233452 w 6076950"/>
              <a:gd name="connsiteY5" fmla="*/ 5505450 h 6934200"/>
              <a:gd name="connsiteX6" fmla="*/ 3962400 w 6076950"/>
              <a:gd name="connsiteY6" fmla="*/ 6934200 h 6934200"/>
              <a:gd name="connsiteX7" fmla="*/ 0 w 6076950"/>
              <a:gd name="connsiteY7" fmla="*/ 6934200 h 6934200"/>
              <a:gd name="connsiteX8" fmla="*/ 0 w 6076950"/>
              <a:gd name="connsiteY8" fmla="*/ 57150 h 6934200"/>
              <a:gd name="connsiteX9" fmla="*/ 6076950 w 6076950"/>
              <a:gd name="connsiteY9" fmla="*/ 57150 h 6934200"/>
              <a:gd name="connsiteX10" fmla="*/ 6076950 w 6076950"/>
              <a:gd name="connsiteY10" fmla="*/ 76200 h 6934200"/>
              <a:gd name="connsiteX11" fmla="*/ 6038850 w 6076950"/>
              <a:gd name="connsiteY11" fmla="*/ 76200 h 6934200"/>
              <a:gd name="connsiteX0" fmla="*/ 6019800 w 6076950"/>
              <a:gd name="connsiteY0" fmla="*/ 0 h 6934200"/>
              <a:gd name="connsiteX1" fmla="*/ 5109752 w 6076950"/>
              <a:gd name="connsiteY1" fmla="*/ 933450 h 6934200"/>
              <a:gd name="connsiteX2" fmla="*/ 4633502 w 6076950"/>
              <a:gd name="connsiteY2" fmla="*/ 3448050 h 6934200"/>
              <a:gd name="connsiteX3" fmla="*/ 4385852 w 6076950"/>
              <a:gd name="connsiteY3" fmla="*/ 4057650 h 6934200"/>
              <a:gd name="connsiteX4" fmla="*/ 4462052 w 6076950"/>
              <a:gd name="connsiteY4" fmla="*/ 4514850 h 6934200"/>
              <a:gd name="connsiteX5" fmla="*/ 4233452 w 6076950"/>
              <a:gd name="connsiteY5" fmla="*/ 5505450 h 6934200"/>
              <a:gd name="connsiteX6" fmla="*/ 3962400 w 6076950"/>
              <a:gd name="connsiteY6" fmla="*/ 6934200 h 6934200"/>
              <a:gd name="connsiteX7" fmla="*/ 0 w 6076950"/>
              <a:gd name="connsiteY7" fmla="*/ 6934200 h 6934200"/>
              <a:gd name="connsiteX8" fmla="*/ 0 w 6076950"/>
              <a:gd name="connsiteY8" fmla="*/ 57150 h 6934200"/>
              <a:gd name="connsiteX9" fmla="*/ 6076950 w 6076950"/>
              <a:gd name="connsiteY9" fmla="*/ 57150 h 6934200"/>
              <a:gd name="connsiteX10" fmla="*/ 6076950 w 6076950"/>
              <a:gd name="connsiteY10" fmla="*/ 76200 h 6934200"/>
              <a:gd name="connsiteX11" fmla="*/ 6038850 w 6076950"/>
              <a:gd name="connsiteY11" fmla="*/ 76200 h 6934200"/>
              <a:gd name="connsiteX0" fmla="*/ 6019800 w 6076950"/>
              <a:gd name="connsiteY0" fmla="*/ 0 h 6934200"/>
              <a:gd name="connsiteX1" fmla="*/ 5109752 w 6076950"/>
              <a:gd name="connsiteY1" fmla="*/ 933450 h 6934200"/>
              <a:gd name="connsiteX2" fmla="*/ 4633502 w 6076950"/>
              <a:gd name="connsiteY2" fmla="*/ 3448050 h 6934200"/>
              <a:gd name="connsiteX3" fmla="*/ 4576352 w 6076950"/>
              <a:gd name="connsiteY3" fmla="*/ 4057650 h 6934200"/>
              <a:gd name="connsiteX4" fmla="*/ 4462052 w 6076950"/>
              <a:gd name="connsiteY4" fmla="*/ 4514850 h 6934200"/>
              <a:gd name="connsiteX5" fmla="*/ 4233452 w 6076950"/>
              <a:gd name="connsiteY5" fmla="*/ 5505450 h 6934200"/>
              <a:gd name="connsiteX6" fmla="*/ 3962400 w 6076950"/>
              <a:gd name="connsiteY6" fmla="*/ 6934200 h 6934200"/>
              <a:gd name="connsiteX7" fmla="*/ 0 w 6076950"/>
              <a:gd name="connsiteY7" fmla="*/ 6934200 h 6934200"/>
              <a:gd name="connsiteX8" fmla="*/ 0 w 6076950"/>
              <a:gd name="connsiteY8" fmla="*/ 57150 h 6934200"/>
              <a:gd name="connsiteX9" fmla="*/ 6076950 w 6076950"/>
              <a:gd name="connsiteY9" fmla="*/ 57150 h 6934200"/>
              <a:gd name="connsiteX10" fmla="*/ 6076950 w 6076950"/>
              <a:gd name="connsiteY10" fmla="*/ 76200 h 6934200"/>
              <a:gd name="connsiteX11" fmla="*/ 6038850 w 6076950"/>
              <a:gd name="connsiteY11" fmla="*/ 76200 h 6934200"/>
              <a:gd name="connsiteX0" fmla="*/ 6019800 w 6076950"/>
              <a:gd name="connsiteY0" fmla="*/ 0 h 6934200"/>
              <a:gd name="connsiteX1" fmla="*/ 5109752 w 6076950"/>
              <a:gd name="connsiteY1" fmla="*/ 933450 h 6934200"/>
              <a:gd name="connsiteX2" fmla="*/ 4633502 w 6076950"/>
              <a:gd name="connsiteY2" fmla="*/ 3448050 h 6934200"/>
              <a:gd name="connsiteX3" fmla="*/ 4576352 w 6076950"/>
              <a:gd name="connsiteY3" fmla="*/ 4057650 h 6934200"/>
              <a:gd name="connsiteX4" fmla="*/ 4462052 w 6076950"/>
              <a:gd name="connsiteY4" fmla="*/ 4514850 h 6934200"/>
              <a:gd name="connsiteX5" fmla="*/ 4233452 w 6076950"/>
              <a:gd name="connsiteY5" fmla="*/ 5505450 h 6934200"/>
              <a:gd name="connsiteX6" fmla="*/ 3962400 w 6076950"/>
              <a:gd name="connsiteY6" fmla="*/ 6934200 h 6934200"/>
              <a:gd name="connsiteX7" fmla="*/ 0 w 6076950"/>
              <a:gd name="connsiteY7" fmla="*/ 6934200 h 6934200"/>
              <a:gd name="connsiteX8" fmla="*/ 0 w 6076950"/>
              <a:gd name="connsiteY8" fmla="*/ 57150 h 6934200"/>
              <a:gd name="connsiteX9" fmla="*/ 6076950 w 6076950"/>
              <a:gd name="connsiteY9" fmla="*/ 57150 h 6934200"/>
              <a:gd name="connsiteX10" fmla="*/ 6076950 w 6076950"/>
              <a:gd name="connsiteY10" fmla="*/ 76200 h 6934200"/>
              <a:gd name="connsiteX11" fmla="*/ 6038850 w 6076950"/>
              <a:gd name="connsiteY11" fmla="*/ 76200 h 6934200"/>
              <a:gd name="connsiteX0" fmla="*/ 6019800 w 6076950"/>
              <a:gd name="connsiteY0" fmla="*/ 0 h 6934200"/>
              <a:gd name="connsiteX1" fmla="*/ 5109752 w 6076950"/>
              <a:gd name="connsiteY1" fmla="*/ 933450 h 6934200"/>
              <a:gd name="connsiteX2" fmla="*/ 4766852 w 6076950"/>
              <a:gd name="connsiteY2" fmla="*/ 3448050 h 6934200"/>
              <a:gd name="connsiteX3" fmla="*/ 4576352 w 6076950"/>
              <a:gd name="connsiteY3" fmla="*/ 4057650 h 6934200"/>
              <a:gd name="connsiteX4" fmla="*/ 4462052 w 6076950"/>
              <a:gd name="connsiteY4" fmla="*/ 4514850 h 6934200"/>
              <a:gd name="connsiteX5" fmla="*/ 4233452 w 6076950"/>
              <a:gd name="connsiteY5" fmla="*/ 5505450 h 6934200"/>
              <a:gd name="connsiteX6" fmla="*/ 3962400 w 6076950"/>
              <a:gd name="connsiteY6" fmla="*/ 6934200 h 6934200"/>
              <a:gd name="connsiteX7" fmla="*/ 0 w 6076950"/>
              <a:gd name="connsiteY7" fmla="*/ 6934200 h 6934200"/>
              <a:gd name="connsiteX8" fmla="*/ 0 w 6076950"/>
              <a:gd name="connsiteY8" fmla="*/ 57150 h 6934200"/>
              <a:gd name="connsiteX9" fmla="*/ 6076950 w 6076950"/>
              <a:gd name="connsiteY9" fmla="*/ 57150 h 6934200"/>
              <a:gd name="connsiteX10" fmla="*/ 6076950 w 6076950"/>
              <a:gd name="connsiteY10" fmla="*/ 76200 h 6934200"/>
              <a:gd name="connsiteX11" fmla="*/ 6038850 w 6076950"/>
              <a:gd name="connsiteY11" fmla="*/ 76200 h 6934200"/>
              <a:gd name="connsiteX0" fmla="*/ 6019800 w 6076950"/>
              <a:gd name="connsiteY0" fmla="*/ 0 h 6934200"/>
              <a:gd name="connsiteX1" fmla="*/ 5109752 w 6076950"/>
              <a:gd name="connsiteY1" fmla="*/ 933450 h 6934200"/>
              <a:gd name="connsiteX2" fmla="*/ 4766852 w 6076950"/>
              <a:gd name="connsiteY2" fmla="*/ 3448050 h 6934200"/>
              <a:gd name="connsiteX3" fmla="*/ 4576352 w 6076950"/>
              <a:gd name="connsiteY3" fmla="*/ 4057650 h 6934200"/>
              <a:gd name="connsiteX4" fmla="*/ 4493950 w 6076950"/>
              <a:gd name="connsiteY4" fmla="*/ 4514850 h 6934200"/>
              <a:gd name="connsiteX5" fmla="*/ 4233452 w 6076950"/>
              <a:gd name="connsiteY5" fmla="*/ 5505450 h 6934200"/>
              <a:gd name="connsiteX6" fmla="*/ 3962400 w 6076950"/>
              <a:gd name="connsiteY6" fmla="*/ 6934200 h 6934200"/>
              <a:gd name="connsiteX7" fmla="*/ 0 w 6076950"/>
              <a:gd name="connsiteY7" fmla="*/ 6934200 h 6934200"/>
              <a:gd name="connsiteX8" fmla="*/ 0 w 6076950"/>
              <a:gd name="connsiteY8" fmla="*/ 57150 h 6934200"/>
              <a:gd name="connsiteX9" fmla="*/ 6076950 w 6076950"/>
              <a:gd name="connsiteY9" fmla="*/ 57150 h 6934200"/>
              <a:gd name="connsiteX10" fmla="*/ 6076950 w 6076950"/>
              <a:gd name="connsiteY10" fmla="*/ 76200 h 6934200"/>
              <a:gd name="connsiteX11" fmla="*/ 6038850 w 6076950"/>
              <a:gd name="connsiteY11" fmla="*/ 76200 h 6934200"/>
              <a:gd name="connsiteX0" fmla="*/ 6019800 w 6076950"/>
              <a:gd name="connsiteY0" fmla="*/ 0 h 6934200"/>
              <a:gd name="connsiteX1" fmla="*/ 5109752 w 6076950"/>
              <a:gd name="connsiteY1" fmla="*/ 933450 h 6934200"/>
              <a:gd name="connsiteX2" fmla="*/ 5447336 w 6076950"/>
              <a:gd name="connsiteY2" fmla="*/ 1225845 h 6934200"/>
              <a:gd name="connsiteX3" fmla="*/ 4576352 w 6076950"/>
              <a:gd name="connsiteY3" fmla="*/ 4057650 h 6934200"/>
              <a:gd name="connsiteX4" fmla="*/ 4493950 w 6076950"/>
              <a:gd name="connsiteY4" fmla="*/ 4514850 h 6934200"/>
              <a:gd name="connsiteX5" fmla="*/ 4233452 w 6076950"/>
              <a:gd name="connsiteY5" fmla="*/ 5505450 h 6934200"/>
              <a:gd name="connsiteX6" fmla="*/ 3962400 w 6076950"/>
              <a:gd name="connsiteY6" fmla="*/ 6934200 h 6934200"/>
              <a:gd name="connsiteX7" fmla="*/ 0 w 6076950"/>
              <a:gd name="connsiteY7" fmla="*/ 6934200 h 6934200"/>
              <a:gd name="connsiteX8" fmla="*/ 0 w 6076950"/>
              <a:gd name="connsiteY8" fmla="*/ 57150 h 6934200"/>
              <a:gd name="connsiteX9" fmla="*/ 6076950 w 6076950"/>
              <a:gd name="connsiteY9" fmla="*/ 57150 h 6934200"/>
              <a:gd name="connsiteX10" fmla="*/ 6076950 w 6076950"/>
              <a:gd name="connsiteY10" fmla="*/ 76200 h 6934200"/>
              <a:gd name="connsiteX11" fmla="*/ 6038850 w 6076950"/>
              <a:gd name="connsiteY11" fmla="*/ 76200 h 6934200"/>
              <a:gd name="connsiteX0" fmla="*/ 6019800 w 6076950"/>
              <a:gd name="connsiteY0" fmla="*/ 0 h 6934200"/>
              <a:gd name="connsiteX1" fmla="*/ 5109752 w 6076950"/>
              <a:gd name="connsiteY1" fmla="*/ 933450 h 6934200"/>
              <a:gd name="connsiteX2" fmla="*/ 5447336 w 6076950"/>
              <a:gd name="connsiteY2" fmla="*/ 1225845 h 6934200"/>
              <a:gd name="connsiteX3" fmla="*/ 4576352 w 6076950"/>
              <a:gd name="connsiteY3" fmla="*/ 4057650 h 6934200"/>
              <a:gd name="connsiteX4" fmla="*/ 4493950 w 6076950"/>
              <a:gd name="connsiteY4" fmla="*/ 4514850 h 6934200"/>
              <a:gd name="connsiteX5" fmla="*/ 3882578 w 6076950"/>
              <a:gd name="connsiteY5" fmla="*/ 5569246 h 6934200"/>
              <a:gd name="connsiteX6" fmla="*/ 3962400 w 6076950"/>
              <a:gd name="connsiteY6" fmla="*/ 6934200 h 6934200"/>
              <a:gd name="connsiteX7" fmla="*/ 0 w 6076950"/>
              <a:gd name="connsiteY7" fmla="*/ 6934200 h 6934200"/>
              <a:gd name="connsiteX8" fmla="*/ 0 w 6076950"/>
              <a:gd name="connsiteY8" fmla="*/ 57150 h 6934200"/>
              <a:gd name="connsiteX9" fmla="*/ 6076950 w 6076950"/>
              <a:gd name="connsiteY9" fmla="*/ 57150 h 6934200"/>
              <a:gd name="connsiteX10" fmla="*/ 6076950 w 6076950"/>
              <a:gd name="connsiteY10" fmla="*/ 76200 h 6934200"/>
              <a:gd name="connsiteX11" fmla="*/ 6038850 w 6076950"/>
              <a:gd name="connsiteY11" fmla="*/ 76200 h 6934200"/>
              <a:gd name="connsiteX0" fmla="*/ 6019800 w 6076950"/>
              <a:gd name="connsiteY0" fmla="*/ 0 h 6934200"/>
              <a:gd name="connsiteX1" fmla="*/ 5109752 w 6076950"/>
              <a:gd name="connsiteY1" fmla="*/ 933450 h 6934200"/>
              <a:gd name="connsiteX2" fmla="*/ 5447336 w 6076950"/>
              <a:gd name="connsiteY2" fmla="*/ 1225845 h 6934200"/>
              <a:gd name="connsiteX3" fmla="*/ 4576352 w 6076950"/>
              <a:gd name="connsiteY3" fmla="*/ 4057650 h 6934200"/>
              <a:gd name="connsiteX4" fmla="*/ 3882578 w 6076950"/>
              <a:gd name="connsiteY4" fmla="*/ 5569246 h 6934200"/>
              <a:gd name="connsiteX5" fmla="*/ 3962400 w 6076950"/>
              <a:gd name="connsiteY5" fmla="*/ 6934200 h 6934200"/>
              <a:gd name="connsiteX6" fmla="*/ 0 w 6076950"/>
              <a:gd name="connsiteY6" fmla="*/ 6934200 h 6934200"/>
              <a:gd name="connsiteX7" fmla="*/ 0 w 6076950"/>
              <a:gd name="connsiteY7" fmla="*/ 57150 h 6934200"/>
              <a:gd name="connsiteX8" fmla="*/ 6076950 w 6076950"/>
              <a:gd name="connsiteY8" fmla="*/ 57150 h 6934200"/>
              <a:gd name="connsiteX9" fmla="*/ 6076950 w 6076950"/>
              <a:gd name="connsiteY9" fmla="*/ 76200 h 6934200"/>
              <a:gd name="connsiteX10" fmla="*/ 6038850 w 6076950"/>
              <a:gd name="connsiteY10" fmla="*/ 76200 h 6934200"/>
              <a:gd name="connsiteX0" fmla="*/ 6019800 w 6076950"/>
              <a:gd name="connsiteY0" fmla="*/ 0 h 6934200"/>
              <a:gd name="connsiteX1" fmla="*/ 5109752 w 6076950"/>
              <a:gd name="connsiteY1" fmla="*/ 933450 h 6934200"/>
              <a:gd name="connsiteX2" fmla="*/ 5447336 w 6076950"/>
              <a:gd name="connsiteY2" fmla="*/ 1225845 h 6934200"/>
              <a:gd name="connsiteX3" fmla="*/ 4576352 w 6076950"/>
              <a:gd name="connsiteY3" fmla="*/ 4057650 h 6934200"/>
              <a:gd name="connsiteX4" fmla="*/ 4222820 w 6076950"/>
              <a:gd name="connsiteY4" fmla="*/ 5590511 h 6934200"/>
              <a:gd name="connsiteX5" fmla="*/ 3962400 w 6076950"/>
              <a:gd name="connsiteY5" fmla="*/ 6934200 h 6934200"/>
              <a:gd name="connsiteX6" fmla="*/ 0 w 6076950"/>
              <a:gd name="connsiteY6" fmla="*/ 6934200 h 6934200"/>
              <a:gd name="connsiteX7" fmla="*/ 0 w 6076950"/>
              <a:gd name="connsiteY7" fmla="*/ 57150 h 6934200"/>
              <a:gd name="connsiteX8" fmla="*/ 6076950 w 6076950"/>
              <a:gd name="connsiteY8" fmla="*/ 57150 h 6934200"/>
              <a:gd name="connsiteX9" fmla="*/ 6076950 w 6076950"/>
              <a:gd name="connsiteY9" fmla="*/ 76200 h 6934200"/>
              <a:gd name="connsiteX10" fmla="*/ 6038850 w 6076950"/>
              <a:gd name="connsiteY10" fmla="*/ 76200 h 6934200"/>
              <a:gd name="connsiteX0" fmla="*/ 6019800 w 6076950"/>
              <a:gd name="connsiteY0" fmla="*/ 0 h 6934200"/>
              <a:gd name="connsiteX1" fmla="*/ 5109752 w 6076950"/>
              <a:gd name="connsiteY1" fmla="*/ 933450 h 6934200"/>
              <a:gd name="connsiteX2" fmla="*/ 5447336 w 6076950"/>
              <a:gd name="connsiteY2" fmla="*/ 1225845 h 6934200"/>
              <a:gd name="connsiteX3" fmla="*/ 4576352 w 6076950"/>
              <a:gd name="connsiteY3" fmla="*/ 4057650 h 6934200"/>
              <a:gd name="connsiteX4" fmla="*/ 4470026 w 6076950"/>
              <a:gd name="connsiteY4" fmla="*/ 4520609 h 6934200"/>
              <a:gd name="connsiteX5" fmla="*/ 4222820 w 6076950"/>
              <a:gd name="connsiteY5" fmla="*/ 5590511 h 6934200"/>
              <a:gd name="connsiteX6" fmla="*/ 3962400 w 6076950"/>
              <a:gd name="connsiteY6" fmla="*/ 6934200 h 6934200"/>
              <a:gd name="connsiteX7" fmla="*/ 0 w 6076950"/>
              <a:gd name="connsiteY7" fmla="*/ 6934200 h 6934200"/>
              <a:gd name="connsiteX8" fmla="*/ 0 w 6076950"/>
              <a:gd name="connsiteY8" fmla="*/ 57150 h 6934200"/>
              <a:gd name="connsiteX9" fmla="*/ 6076950 w 6076950"/>
              <a:gd name="connsiteY9" fmla="*/ 57150 h 6934200"/>
              <a:gd name="connsiteX10" fmla="*/ 6076950 w 6076950"/>
              <a:gd name="connsiteY10" fmla="*/ 76200 h 6934200"/>
              <a:gd name="connsiteX11" fmla="*/ 6038850 w 6076950"/>
              <a:gd name="connsiteY11" fmla="*/ 76200 h 6934200"/>
              <a:gd name="connsiteX0" fmla="*/ 6019800 w 6076950"/>
              <a:gd name="connsiteY0" fmla="*/ 0 h 6934200"/>
              <a:gd name="connsiteX1" fmla="*/ 5109752 w 6076950"/>
              <a:gd name="connsiteY1" fmla="*/ 933450 h 6934200"/>
              <a:gd name="connsiteX2" fmla="*/ 5447336 w 6076950"/>
              <a:gd name="connsiteY2" fmla="*/ 1225845 h 6934200"/>
              <a:gd name="connsiteX3" fmla="*/ 4576352 w 6076950"/>
              <a:gd name="connsiteY3" fmla="*/ 4057650 h 6934200"/>
              <a:gd name="connsiteX4" fmla="*/ 4470026 w 6076950"/>
              <a:gd name="connsiteY4" fmla="*/ 4520609 h 6934200"/>
              <a:gd name="connsiteX5" fmla="*/ 4222820 w 6076950"/>
              <a:gd name="connsiteY5" fmla="*/ 5590511 h 6934200"/>
              <a:gd name="connsiteX6" fmla="*/ 3962400 w 6076950"/>
              <a:gd name="connsiteY6" fmla="*/ 6934200 h 6934200"/>
              <a:gd name="connsiteX7" fmla="*/ 0 w 6076950"/>
              <a:gd name="connsiteY7" fmla="*/ 6934200 h 6934200"/>
              <a:gd name="connsiteX8" fmla="*/ 0 w 6076950"/>
              <a:gd name="connsiteY8" fmla="*/ 57150 h 6934200"/>
              <a:gd name="connsiteX9" fmla="*/ 6076950 w 6076950"/>
              <a:gd name="connsiteY9" fmla="*/ 57150 h 6934200"/>
              <a:gd name="connsiteX10" fmla="*/ 6076950 w 6076950"/>
              <a:gd name="connsiteY10" fmla="*/ 76200 h 6934200"/>
              <a:gd name="connsiteX11" fmla="*/ 6038850 w 6076950"/>
              <a:gd name="connsiteY11" fmla="*/ 76200 h 6934200"/>
              <a:gd name="connsiteX0" fmla="*/ 6019800 w 6076950"/>
              <a:gd name="connsiteY0" fmla="*/ 0 h 6934200"/>
              <a:gd name="connsiteX1" fmla="*/ 5109752 w 6076950"/>
              <a:gd name="connsiteY1" fmla="*/ 933450 h 6934200"/>
              <a:gd name="connsiteX2" fmla="*/ 5447336 w 6076950"/>
              <a:gd name="connsiteY2" fmla="*/ 1225845 h 6934200"/>
              <a:gd name="connsiteX3" fmla="*/ 4576352 w 6076950"/>
              <a:gd name="connsiteY3" fmla="*/ 4057650 h 6934200"/>
              <a:gd name="connsiteX4" fmla="*/ 4222820 w 6076950"/>
              <a:gd name="connsiteY4" fmla="*/ 5590511 h 6934200"/>
              <a:gd name="connsiteX5" fmla="*/ 3962400 w 6076950"/>
              <a:gd name="connsiteY5" fmla="*/ 6934200 h 6934200"/>
              <a:gd name="connsiteX6" fmla="*/ 0 w 6076950"/>
              <a:gd name="connsiteY6" fmla="*/ 6934200 h 6934200"/>
              <a:gd name="connsiteX7" fmla="*/ 0 w 6076950"/>
              <a:gd name="connsiteY7" fmla="*/ 57150 h 6934200"/>
              <a:gd name="connsiteX8" fmla="*/ 6076950 w 6076950"/>
              <a:gd name="connsiteY8" fmla="*/ 57150 h 6934200"/>
              <a:gd name="connsiteX9" fmla="*/ 6076950 w 6076950"/>
              <a:gd name="connsiteY9" fmla="*/ 76200 h 6934200"/>
              <a:gd name="connsiteX10" fmla="*/ 6038850 w 6076950"/>
              <a:gd name="connsiteY10" fmla="*/ 76200 h 6934200"/>
              <a:gd name="connsiteX0" fmla="*/ 6019800 w 6076950"/>
              <a:gd name="connsiteY0" fmla="*/ 0 h 6934200"/>
              <a:gd name="connsiteX1" fmla="*/ 5109752 w 6076950"/>
              <a:gd name="connsiteY1" fmla="*/ 933450 h 6934200"/>
              <a:gd name="connsiteX2" fmla="*/ 5447336 w 6076950"/>
              <a:gd name="connsiteY2" fmla="*/ 1225845 h 6934200"/>
              <a:gd name="connsiteX3" fmla="*/ 4608250 w 6076950"/>
              <a:gd name="connsiteY3" fmla="*/ 4057650 h 6934200"/>
              <a:gd name="connsiteX4" fmla="*/ 4222820 w 6076950"/>
              <a:gd name="connsiteY4" fmla="*/ 5590511 h 6934200"/>
              <a:gd name="connsiteX5" fmla="*/ 3962400 w 6076950"/>
              <a:gd name="connsiteY5" fmla="*/ 6934200 h 6934200"/>
              <a:gd name="connsiteX6" fmla="*/ 0 w 6076950"/>
              <a:gd name="connsiteY6" fmla="*/ 6934200 h 6934200"/>
              <a:gd name="connsiteX7" fmla="*/ 0 w 6076950"/>
              <a:gd name="connsiteY7" fmla="*/ 57150 h 6934200"/>
              <a:gd name="connsiteX8" fmla="*/ 6076950 w 6076950"/>
              <a:gd name="connsiteY8" fmla="*/ 57150 h 6934200"/>
              <a:gd name="connsiteX9" fmla="*/ 6076950 w 6076950"/>
              <a:gd name="connsiteY9" fmla="*/ 76200 h 6934200"/>
              <a:gd name="connsiteX10" fmla="*/ 6038850 w 6076950"/>
              <a:gd name="connsiteY10" fmla="*/ 76200 h 6934200"/>
              <a:gd name="connsiteX0" fmla="*/ 6019800 w 6076950"/>
              <a:gd name="connsiteY0" fmla="*/ 0 h 6934200"/>
              <a:gd name="connsiteX1" fmla="*/ 5447336 w 6076950"/>
              <a:gd name="connsiteY1" fmla="*/ 1225845 h 6934200"/>
              <a:gd name="connsiteX2" fmla="*/ 4608250 w 6076950"/>
              <a:gd name="connsiteY2" fmla="*/ 4057650 h 6934200"/>
              <a:gd name="connsiteX3" fmla="*/ 4222820 w 6076950"/>
              <a:gd name="connsiteY3" fmla="*/ 5590511 h 6934200"/>
              <a:gd name="connsiteX4" fmla="*/ 3962400 w 6076950"/>
              <a:gd name="connsiteY4" fmla="*/ 6934200 h 6934200"/>
              <a:gd name="connsiteX5" fmla="*/ 0 w 6076950"/>
              <a:gd name="connsiteY5" fmla="*/ 6934200 h 6934200"/>
              <a:gd name="connsiteX6" fmla="*/ 0 w 6076950"/>
              <a:gd name="connsiteY6" fmla="*/ 57150 h 6934200"/>
              <a:gd name="connsiteX7" fmla="*/ 6076950 w 6076950"/>
              <a:gd name="connsiteY7" fmla="*/ 57150 h 6934200"/>
              <a:gd name="connsiteX8" fmla="*/ 6076950 w 6076950"/>
              <a:gd name="connsiteY8" fmla="*/ 76200 h 6934200"/>
              <a:gd name="connsiteX9" fmla="*/ 6038850 w 6076950"/>
              <a:gd name="connsiteY9" fmla="*/ 76200 h 6934200"/>
              <a:gd name="connsiteX0" fmla="*/ 6019800 w 6076950"/>
              <a:gd name="connsiteY0" fmla="*/ 0 h 6934200"/>
              <a:gd name="connsiteX1" fmla="*/ 5489866 w 6076950"/>
              <a:gd name="connsiteY1" fmla="*/ 1215213 h 6934200"/>
              <a:gd name="connsiteX2" fmla="*/ 4608250 w 6076950"/>
              <a:gd name="connsiteY2" fmla="*/ 4057650 h 6934200"/>
              <a:gd name="connsiteX3" fmla="*/ 4222820 w 6076950"/>
              <a:gd name="connsiteY3" fmla="*/ 5590511 h 6934200"/>
              <a:gd name="connsiteX4" fmla="*/ 3962400 w 6076950"/>
              <a:gd name="connsiteY4" fmla="*/ 6934200 h 6934200"/>
              <a:gd name="connsiteX5" fmla="*/ 0 w 6076950"/>
              <a:gd name="connsiteY5" fmla="*/ 6934200 h 6934200"/>
              <a:gd name="connsiteX6" fmla="*/ 0 w 6076950"/>
              <a:gd name="connsiteY6" fmla="*/ 57150 h 6934200"/>
              <a:gd name="connsiteX7" fmla="*/ 6076950 w 6076950"/>
              <a:gd name="connsiteY7" fmla="*/ 57150 h 6934200"/>
              <a:gd name="connsiteX8" fmla="*/ 6076950 w 6076950"/>
              <a:gd name="connsiteY8" fmla="*/ 76200 h 6934200"/>
              <a:gd name="connsiteX9" fmla="*/ 6038850 w 6076950"/>
              <a:gd name="connsiteY9" fmla="*/ 76200 h 6934200"/>
              <a:gd name="connsiteX0" fmla="*/ 6019800 w 6076950"/>
              <a:gd name="connsiteY0" fmla="*/ 0 h 6934200"/>
              <a:gd name="connsiteX1" fmla="*/ 5489866 w 6076950"/>
              <a:gd name="connsiteY1" fmla="*/ 1215213 h 6934200"/>
              <a:gd name="connsiteX2" fmla="*/ 4608250 w 6076950"/>
              <a:gd name="connsiteY2" fmla="*/ 4057650 h 6934200"/>
              <a:gd name="connsiteX3" fmla="*/ 4222820 w 6076950"/>
              <a:gd name="connsiteY3" fmla="*/ 5590511 h 6934200"/>
              <a:gd name="connsiteX4" fmla="*/ 3962400 w 6076950"/>
              <a:gd name="connsiteY4" fmla="*/ 6934200 h 6934200"/>
              <a:gd name="connsiteX5" fmla="*/ 0 w 6076950"/>
              <a:gd name="connsiteY5" fmla="*/ 6934200 h 6934200"/>
              <a:gd name="connsiteX6" fmla="*/ 0 w 6076950"/>
              <a:gd name="connsiteY6" fmla="*/ 57150 h 6934200"/>
              <a:gd name="connsiteX7" fmla="*/ 6076950 w 6076950"/>
              <a:gd name="connsiteY7" fmla="*/ 57150 h 6934200"/>
              <a:gd name="connsiteX8" fmla="*/ 6076950 w 6076950"/>
              <a:gd name="connsiteY8" fmla="*/ 76200 h 6934200"/>
              <a:gd name="connsiteX9" fmla="*/ 6038850 w 6076950"/>
              <a:gd name="connsiteY9" fmla="*/ 76200 h 6934200"/>
              <a:gd name="connsiteX0" fmla="*/ 6019800 w 6076950"/>
              <a:gd name="connsiteY0" fmla="*/ 0 h 6934200"/>
              <a:gd name="connsiteX1" fmla="*/ 5500498 w 6076950"/>
              <a:gd name="connsiteY1" fmla="*/ 1204581 h 6934200"/>
              <a:gd name="connsiteX2" fmla="*/ 4608250 w 6076950"/>
              <a:gd name="connsiteY2" fmla="*/ 4057650 h 6934200"/>
              <a:gd name="connsiteX3" fmla="*/ 4222820 w 6076950"/>
              <a:gd name="connsiteY3" fmla="*/ 5590511 h 6934200"/>
              <a:gd name="connsiteX4" fmla="*/ 3962400 w 6076950"/>
              <a:gd name="connsiteY4" fmla="*/ 6934200 h 6934200"/>
              <a:gd name="connsiteX5" fmla="*/ 0 w 6076950"/>
              <a:gd name="connsiteY5" fmla="*/ 6934200 h 6934200"/>
              <a:gd name="connsiteX6" fmla="*/ 0 w 6076950"/>
              <a:gd name="connsiteY6" fmla="*/ 57150 h 6934200"/>
              <a:gd name="connsiteX7" fmla="*/ 6076950 w 6076950"/>
              <a:gd name="connsiteY7" fmla="*/ 57150 h 6934200"/>
              <a:gd name="connsiteX8" fmla="*/ 6076950 w 6076950"/>
              <a:gd name="connsiteY8" fmla="*/ 76200 h 6934200"/>
              <a:gd name="connsiteX9" fmla="*/ 6038850 w 6076950"/>
              <a:gd name="connsiteY9" fmla="*/ 76200 h 6934200"/>
              <a:gd name="connsiteX0" fmla="*/ 6019800 w 6076950"/>
              <a:gd name="connsiteY0" fmla="*/ 0 h 6934200"/>
              <a:gd name="connsiteX1" fmla="*/ 5521763 w 6076950"/>
              <a:gd name="connsiteY1" fmla="*/ 1204581 h 6934200"/>
              <a:gd name="connsiteX2" fmla="*/ 4608250 w 6076950"/>
              <a:gd name="connsiteY2" fmla="*/ 4057650 h 6934200"/>
              <a:gd name="connsiteX3" fmla="*/ 4222820 w 6076950"/>
              <a:gd name="connsiteY3" fmla="*/ 5590511 h 6934200"/>
              <a:gd name="connsiteX4" fmla="*/ 3962400 w 6076950"/>
              <a:gd name="connsiteY4" fmla="*/ 6934200 h 6934200"/>
              <a:gd name="connsiteX5" fmla="*/ 0 w 6076950"/>
              <a:gd name="connsiteY5" fmla="*/ 6934200 h 6934200"/>
              <a:gd name="connsiteX6" fmla="*/ 0 w 6076950"/>
              <a:gd name="connsiteY6" fmla="*/ 57150 h 6934200"/>
              <a:gd name="connsiteX7" fmla="*/ 6076950 w 6076950"/>
              <a:gd name="connsiteY7" fmla="*/ 57150 h 6934200"/>
              <a:gd name="connsiteX8" fmla="*/ 6076950 w 6076950"/>
              <a:gd name="connsiteY8" fmla="*/ 76200 h 6934200"/>
              <a:gd name="connsiteX9" fmla="*/ 6038850 w 6076950"/>
              <a:gd name="connsiteY9" fmla="*/ 76200 h 6934200"/>
              <a:gd name="connsiteX0" fmla="*/ 6019800 w 6076950"/>
              <a:gd name="connsiteY0" fmla="*/ 0 h 6934200"/>
              <a:gd name="connsiteX1" fmla="*/ 5521763 w 6076950"/>
              <a:gd name="connsiteY1" fmla="*/ 1204581 h 6934200"/>
              <a:gd name="connsiteX2" fmla="*/ 4608250 w 6076950"/>
              <a:gd name="connsiteY2" fmla="*/ 4057650 h 6934200"/>
              <a:gd name="connsiteX3" fmla="*/ 4222820 w 6076950"/>
              <a:gd name="connsiteY3" fmla="*/ 5590511 h 6934200"/>
              <a:gd name="connsiteX4" fmla="*/ 3962400 w 6076950"/>
              <a:gd name="connsiteY4" fmla="*/ 6934200 h 6934200"/>
              <a:gd name="connsiteX5" fmla="*/ 0 w 6076950"/>
              <a:gd name="connsiteY5" fmla="*/ 6934200 h 6934200"/>
              <a:gd name="connsiteX6" fmla="*/ 0 w 6076950"/>
              <a:gd name="connsiteY6" fmla="*/ 57150 h 6934200"/>
              <a:gd name="connsiteX7" fmla="*/ 6076950 w 6076950"/>
              <a:gd name="connsiteY7" fmla="*/ 57150 h 6934200"/>
              <a:gd name="connsiteX8" fmla="*/ 6076950 w 6076950"/>
              <a:gd name="connsiteY8" fmla="*/ 76200 h 6934200"/>
              <a:gd name="connsiteX9" fmla="*/ 6060115 w 6076950"/>
              <a:gd name="connsiteY9" fmla="*/ 86833 h 6934200"/>
              <a:gd name="connsiteX0" fmla="*/ 6019800 w 6076950"/>
              <a:gd name="connsiteY0" fmla="*/ 0 h 6934200"/>
              <a:gd name="connsiteX1" fmla="*/ 5521763 w 6076950"/>
              <a:gd name="connsiteY1" fmla="*/ 1204581 h 6934200"/>
              <a:gd name="connsiteX2" fmla="*/ 4608250 w 6076950"/>
              <a:gd name="connsiteY2" fmla="*/ 4057650 h 6934200"/>
              <a:gd name="connsiteX3" fmla="*/ 4222820 w 6076950"/>
              <a:gd name="connsiteY3" fmla="*/ 5590511 h 6934200"/>
              <a:gd name="connsiteX4" fmla="*/ 3962400 w 6076950"/>
              <a:gd name="connsiteY4" fmla="*/ 6934200 h 6934200"/>
              <a:gd name="connsiteX5" fmla="*/ 0 w 6076950"/>
              <a:gd name="connsiteY5" fmla="*/ 6934200 h 6934200"/>
              <a:gd name="connsiteX6" fmla="*/ 0 w 6076950"/>
              <a:gd name="connsiteY6" fmla="*/ 57150 h 6934200"/>
              <a:gd name="connsiteX7" fmla="*/ 6076950 w 6076950"/>
              <a:gd name="connsiteY7" fmla="*/ 57150 h 6934200"/>
              <a:gd name="connsiteX8" fmla="*/ 6076950 w 6076950"/>
              <a:gd name="connsiteY8" fmla="*/ 76200 h 6934200"/>
              <a:gd name="connsiteX0" fmla="*/ 6019800 w 6076950"/>
              <a:gd name="connsiteY0" fmla="*/ 0 h 6934200"/>
              <a:gd name="connsiteX1" fmla="*/ 5521763 w 6076950"/>
              <a:gd name="connsiteY1" fmla="*/ 1204581 h 6934200"/>
              <a:gd name="connsiteX2" fmla="*/ 4608250 w 6076950"/>
              <a:gd name="connsiteY2" fmla="*/ 4057650 h 6934200"/>
              <a:gd name="connsiteX3" fmla="*/ 4222820 w 6076950"/>
              <a:gd name="connsiteY3" fmla="*/ 5590511 h 6934200"/>
              <a:gd name="connsiteX4" fmla="*/ 3962400 w 6076950"/>
              <a:gd name="connsiteY4" fmla="*/ 6934200 h 6934200"/>
              <a:gd name="connsiteX5" fmla="*/ 0 w 6076950"/>
              <a:gd name="connsiteY5" fmla="*/ 6934200 h 6934200"/>
              <a:gd name="connsiteX6" fmla="*/ 0 w 6076950"/>
              <a:gd name="connsiteY6" fmla="*/ 57150 h 6934200"/>
              <a:gd name="connsiteX7" fmla="*/ 6076950 w 6076950"/>
              <a:gd name="connsiteY7" fmla="*/ 57150 h 6934200"/>
              <a:gd name="connsiteX0" fmla="*/ 6009167 w 6076950"/>
              <a:gd name="connsiteY0" fmla="*/ 0 h 6881038"/>
              <a:gd name="connsiteX1" fmla="*/ 5521763 w 6076950"/>
              <a:gd name="connsiteY1" fmla="*/ 1151419 h 6881038"/>
              <a:gd name="connsiteX2" fmla="*/ 4608250 w 6076950"/>
              <a:gd name="connsiteY2" fmla="*/ 4004488 h 6881038"/>
              <a:gd name="connsiteX3" fmla="*/ 4222820 w 6076950"/>
              <a:gd name="connsiteY3" fmla="*/ 5537349 h 6881038"/>
              <a:gd name="connsiteX4" fmla="*/ 3962400 w 6076950"/>
              <a:gd name="connsiteY4" fmla="*/ 6881038 h 6881038"/>
              <a:gd name="connsiteX5" fmla="*/ 0 w 6076950"/>
              <a:gd name="connsiteY5" fmla="*/ 6881038 h 6881038"/>
              <a:gd name="connsiteX6" fmla="*/ 0 w 6076950"/>
              <a:gd name="connsiteY6" fmla="*/ 3988 h 6881038"/>
              <a:gd name="connsiteX7" fmla="*/ 6076950 w 6076950"/>
              <a:gd name="connsiteY7" fmla="*/ 3988 h 6881038"/>
              <a:gd name="connsiteX0" fmla="*/ 6009167 w 6076950"/>
              <a:gd name="connsiteY0" fmla="*/ 0 h 6881038"/>
              <a:gd name="connsiteX1" fmla="*/ 5436703 w 6076950"/>
              <a:gd name="connsiteY1" fmla="*/ 1130153 h 6881038"/>
              <a:gd name="connsiteX2" fmla="*/ 4608250 w 6076950"/>
              <a:gd name="connsiteY2" fmla="*/ 4004488 h 6881038"/>
              <a:gd name="connsiteX3" fmla="*/ 4222820 w 6076950"/>
              <a:gd name="connsiteY3" fmla="*/ 5537349 h 6881038"/>
              <a:gd name="connsiteX4" fmla="*/ 3962400 w 6076950"/>
              <a:gd name="connsiteY4" fmla="*/ 6881038 h 6881038"/>
              <a:gd name="connsiteX5" fmla="*/ 0 w 6076950"/>
              <a:gd name="connsiteY5" fmla="*/ 6881038 h 6881038"/>
              <a:gd name="connsiteX6" fmla="*/ 0 w 6076950"/>
              <a:gd name="connsiteY6" fmla="*/ 3988 h 6881038"/>
              <a:gd name="connsiteX7" fmla="*/ 6076950 w 6076950"/>
              <a:gd name="connsiteY7" fmla="*/ 3988 h 6881038"/>
              <a:gd name="connsiteX0" fmla="*/ 6009167 w 6076950"/>
              <a:gd name="connsiteY0" fmla="*/ 0 h 6881038"/>
              <a:gd name="connsiteX1" fmla="*/ 5511131 w 6076950"/>
              <a:gd name="connsiteY1" fmla="*/ 1140786 h 6881038"/>
              <a:gd name="connsiteX2" fmla="*/ 4608250 w 6076950"/>
              <a:gd name="connsiteY2" fmla="*/ 4004488 h 6881038"/>
              <a:gd name="connsiteX3" fmla="*/ 4222820 w 6076950"/>
              <a:gd name="connsiteY3" fmla="*/ 5537349 h 6881038"/>
              <a:gd name="connsiteX4" fmla="*/ 3962400 w 6076950"/>
              <a:gd name="connsiteY4" fmla="*/ 6881038 h 6881038"/>
              <a:gd name="connsiteX5" fmla="*/ 0 w 6076950"/>
              <a:gd name="connsiteY5" fmla="*/ 6881038 h 6881038"/>
              <a:gd name="connsiteX6" fmla="*/ 0 w 6076950"/>
              <a:gd name="connsiteY6" fmla="*/ 3988 h 6881038"/>
              <a:gd name="connsiteX7" fmla="*/ 6076950 w 6076950"/>
              <a:gd name="connsiteY7" fmla="*/ 3988 h 6881038"/>
              <a:gd name="connsiteX0" fmla="*/ 6009167 w 6009167"/>
              <a:gd name="connsiteY0" fmla="*/ 0 h 6881038"/>
              <a:gd name="connsiteX1" fmla="*/ 5511131 w 6009167"/>
              <a:gd name="connsiteY1" fmla="*/ 1140786 h 6881038"/>
              <a:gd name="connsiteX2" fmla="*/ 4608250 w 6009167"/>
              <a:gd name="connsiteY2" fmla="*/ 4004488 h 6881038"/>
              <a:gd name="connsiteX3" fmla="*/ 4222820 w 6009167"/>
              <a:gd name="connsiteY3" fmla="*/ 5537349 h 6881038"/>
              <a:gd name="connsiteX4" fmla="*/ 3962400 w 6009167"/>
              <a:gd name="connsiteY4" fmla="*/ 6881038 h 6881038"/>
              <a:gd name="connsiteX5" fmla="*/ 0 w 6009167"/>
              <a:gd name="connsiteY5" fmla="*/ 6881038 h 6881038"/>
              <a:gd name="connsiteX6" fmla="*/ 0 w 6009167"/>
              <a:gd name="connsiteY6" fmla="*/ 3988 h 6881038"/>
              <a:gd name="connsiteX0" fmla="*/ 6009167 w 6009167"/>
              <a:gd name="connsiteY0" fmla="*/ 0 h 6881038"/>
              <a:gd name="connsiteX1" fmla="*/ 5521763 w 6009167"/>
              <a:gd name="connsiteY1" fmla="*/ 1140786 h 6881038"/>
              <a:gd name="connsiteX2" fmla="*/ 4608250 w 6009167"/>
              <a:gd name="connsiteY2" fmla="*/ 4004488 h 6881038"/>
              <a:gd name="connsiteX3" fmla="*/ 4222820 w 6009167"/>
              <a:gd name="connsiteY3" fmla="*/ 5537349 h 6881038"/>
              <a:gd name="connsiteX4" fmla="*/ 3962400 w 6009167"/>
              <a:gd name="connsiteY4" fmla="*/ 6881038 h 6881038"/>
              <a:gd name="connsiteX5" fmla="*/ 0 w 6009167"/>
              <a:gd name="connsiteY5" fmla="*/ 6881038 h 6881038"/>
              <a:gd name="connsiteX6" fmla="*/ 0 w 6009167"/>
              <a:gd name="connsiteY6" fmla="*/ 3988 h 6881038"/>
              <a:gd name="connsiteX0" fmla="*/ 6009167 w 6009167"/>
              <a:gd name="connsiteY0" fmla="*/ 0 h 6881038"/>
              <a:gd name="connsiteX1" fmla="*/ 5532395 w 6009167"/>
              <a:gd name="connsiteY1" fmla="*/ 1140786 h 6881038"/>
              <a:gd name="connsiteX2" fmla="*/ 4608250 w 6009167"/>
              <a:gd name="connsiteY2" fmla="*/ 4004488 h 6881038"/>
              <a:gd name="connsiteX3" fmla="*/ 4222820 w 6009167"/>
              <a:gd name="connsiteY3" fmla="*/ 5537349 h 6881038"/>
              <a:gd name="connsiteX4" fmla="*/ 3962400 w 6009167"/>
              <a:gd name="connsiteY4" fmla="*/ 6881038 h 6881038"/>
              <a:gd name="connsiteX5" fmla="*/ 0 w 6009167"/>
              <a:gd name="connsiteY5" fmla="*/ 6881038 h 6881038"/>
              <a:gd name="connsiteX6" fmla="*/ 0 w 6009167"/>
              <a:gd name="connsiteY6" fmla="*/ 3988 h 6881038"/>
              <a:gd name="connsiteX0" fmla="*/ 6041065 w 6041065"/>
              <a:gd name="connsiteY0" fmla="*/ 0 h 6881038"/>
              <a:gd name="connsiteX1" fmla="*/ 5532395 w 6041065"/>
              <a:gd name="connsiteY1" fmla="*/ 1140786 h 6881038"/>
              <a:gd name="connsiteX2" fmla="*/ 4608250 w 6041065"/>
              <a:gd name="connsiteY2" fmla="*/ 4004488 h 6881038"/>
              <a:gd name="connsiteX3" fmla="*/ 4222820 w 6041065"/>
              <a:gd name="connsiteY3" fmla="*/ 5537349 h 6881038"/>
              <a:gd name="connsiteX4" fmla="*/ 3962400 w 6041065"/>
              <a:gd name="connsiteY4" fmla="*/ 6881038 h 6881038"/>
              <a:gd name="connsiteX5" fmla="*/ 0 w 6041065"/>
              <a:gd name="connsiteY5" fmla="*/ 6881038 h 6881038"/>
              <a:gd name="connsiteX6" fmla="*/ 0 w 6041065"/>
              <a:gd name="connsiteY6" fmla="*/ 3988 h 68810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41065" h="6881038">
                <a:moveTo>
                  <a:pt x="6041065" y="0"/>
                </a:moveTo>
                <a:cubicBezTo>
                  <a:pt x="5921802" y="255385"/>
                  <a:pt x="5820816" y="475143"/>
                  <a:pt x="5532395" y="1140786"/>
                </a:cubicBezTo>
                <a:cubicBezTo>
                  <a:pt x="5297137" y="1817061"/>
                  <a:pt x="4812336" y="3277044"/>
                  <a:pt x="4608250" y="4004488"/>
                </a:cubicBezTo>
                <a:cubicBezTo>
                  <a:pt x="4404164" y="4731932"/>
                  <a:pt x="4325145" y="5057924"/>
                  <a:pt x="4222820" y="5537349"/>
                </a:cubicBezTo>
                <a:lnTo>
                  <a:pt x="3962400" y="6881038"/>
                </a:lnTo>
                <a:lnTo>
                  <a:pt x="0" y="6881038"/>
                </a:lnTo>
                <a:lnTo>
                  <a:pt x="0" y="3988"/>
                </a:lnTo>
              </a:path>
            </a:pathLst>
          </a:custGeom>
          <a:solidFill>
            <a:srgbClr val="6A238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8" name="Freeform 7">
            <a:extLst>
              <a:ext uri="{FF2B5EF4-FFF2-40B4-BE49-F238E27FC236}">
                <a16:creationId xmlns:a16="http://schemas.microsoft.com/office/drawing/2014/main" id="{C04D0A16-AD5A-2F66-85A2-EA245BCE1A46}"/>
              </a:ext>
            </a:extLst>
          </p:cNvPr>
          <p:cNvSpPr/>
          <p:nvPr userDrawn="1"/>
        </p:nvSpPr>
        <p:spPr>
          <a:xfrm rot="17336440">
            <a:off x="1684964" y="768938"/>
            <a:ext cx="2014416" cy="1965282"/>
          </a:xfrm>
          <a:custGeom>
            <a:avLst/>
            <a:gdLst>
              <a:gd name="connsiteX0" fmla="*/ 0 w 6991350"/>
              <a:gd name="connsiteY0" fmla="*/ 1943100 h 6858000"/>
              <a:gd name="connsiteX1" fmla="*/ 6991350 w 6991350"/>
              <a:gd name="connsiteY1" fmla="*/ 0 h 6858000"/>
              <a:gd name="connsiteX2" fmla="*/ 5200650 w 6991350"/>
              <a:gd name="connsiteY2" fmla="*/ 6858000 h 6858000"/>
              <a:gd name="connsiteX3" fmla="*/ 0 w 6991350"/>
              <a:gd name="connsiteY3" fmla="*/ 1943100 h 6858000"/>
              <a:gd name="connsiteX0" fmla="*/ 0 w 6991350"/>
              <a:gd name="connsiteY0" fmla="*/ 1943100 h 6858000"/>
              <a:gd name="connsiteX1" fmla="*/ 6991350 w 6991350"/>
              <a:gd name="connsiteY1" fmla="*/ 0 h 6858000"/>
              <a:gd name="connsiteX2" fmla="*/ 5200650 w 6991350"/>
              <a:gd name="connsiteY2" fmla="*/ 6858000 h 6858000"/>
              <a:gd name="connsiteX3" fmla="*/ 0 w 6991350"/>
              <a:gd name="connsiteY3" fmla="*/ 1943100 h 6858000"/>
              <a:gd name="connsiteX0" fmla="*/ 0 w 6991350"/>
              <a:gd name="connsiteY0" fmla="*/ 1943100 h 6858000"/>
              <a:gd name="connsiteX1" fmla="*/ 6991350 w 6991350"/>
              <a:gd name="connsiteY1" fmla="*/ 0 h 6858000"/>
              <a:gd name="connsiteX2" fmla="*/ 5200650 w 6991350"/>
              <a:gd name="connsiteY2" fmla="*/ 6858000 h 6858000"/>
              <a:gd name="connsiteX3" fmla="*/ 0 w 6991350"/>
              <a:gd name="connsiteY3" fmla="*/ 1943100 h 6858000"/>
              <a:gd name="connsiteX0" fmla="*/ 0 w 6991350"/>
              <a:gd name="connsiteY0" fmla="*/ 1943100 h 6858000"/>
              <a:gd name="connsiteX1" fmla="*/ 6991350 w 6991350"/>
              <a:gd name="connsiteY1" fmla="*/ 0 h 6858000"/>
              <a:gd name="connsiteX2" fmla="*/ 5200650 w 6991350"/>
              <a:gd name="connsiteY2" fmla="*/ 6858000 h 6858000"/>
              <a:gd name="connsiteX3" fmla="*/ 0 w 6991350"/>
              <a:gd name="connsiteY3" fmla="*/ 1943100 h 6858000"/>
              <a:gd name="connsiteX0" fmla="*/ 0 w 6991350"/>
              <a:gd name="connsiteY0" fmla="*/ 1943100 h 6858000"/>
              <a:gd name="connsiteX1" fmla="*/ 6991350 w 6991350"/>
              <a:gd name="connsiteY1" fmla="*/ 0 h 6858000"/>
              <a:gd name="connsiteX2" fmla="*/ 5200650 w 6991350"/>
              <a:gd name="connsiteY2" fmla="*/ 6858000 h 6858000"/>
              <a:gd name="connsiteX3" fmla="*/ 0 w 6991350"/>
              <a:gd name="connsiteY3" fmla="*/ 1943100 h 6858000"/>
              <a:gd name="connsiteX0" fmla="*/ 0 w 6991350"/>
              <a:gd name="connsiteY0" fmla="*/ 1943100 h 6858000"/>
              <a:gd name="connsiteX1" fmla="*/ 6991350 w 6991350"/>
              <a:gd name="connsiteY1" fmla="*/ 0 h 6858000"/>
              <a:gd name="connsiteX2" fmla="*/ 5200650 w 6991350"/>
              <a:gd name="connsiteY2" fmla="*/ 6858000 h 6858000"/>
              <a:gd name="connsiteX3" fmla="*/ 0 w 6991350"/>
              <a:gd name="connsiteY3" fmla="*/ 1943100 h 6858000"/>
              <a:gd name="connsiteX0" fmla="*/ 0 w 6991350"/>
              <a:gd name="connsiteY0" fmla="*/ 1943100 h 6858000"/>
              <a:gd name="connsiteX1" fmla="*/ 6991350 w 6991350"/>
              <a:gd name="connsiteY1" fmla="*/ 0 h 6858000"/>
              <a:gd name="connsiteX2" fmla="*/ 5200650 w 6991350"/>
              <a:gd name="connsiteY2" fmla="*/ 6858000 h 6858000"/>
              <a:gd name="connsiteX3" fmla="*/ 0 w 6991350"/>
              <a:gd name="connsiteY3" fmla="*/ 1943100 h 6858000"/>
              <a:gd name="connsiteX0" fmla="*/ 0 w 6991350"/>
              <a:gd name="connsiteY0" fmla="*/ 1943100 h 6858000"/>
              <a:gd name="connsiteX1" fmla="*/ 6991350 w 6991350"/>
              <a:gd name="connsiteY1" fmla="*/ 0 h 6858000"/>
              <a:gd name="connsiteX2" fmla="*/ 5200650 w 6991350"/>
              <a:gd name="connsiteY2" fmla="*/ 6858000 h 6858000"/>
              <a:gd name="connsiteX3" fmla="*/ 0 w 6991350"/>
              <a:gd name="connsiteY3" fmla="*/ 1943100 h 6858000"/>
              <a:gd name="connsiteX0" fmla="*/ 0 w 6991350"/>
              <a:gd name="connsiteY0" fmla="*/ 1943100 h 6858000"/>
              <a:gd name="connsiteX1" fmla="*/ 6991350 w 6991350"/>
              <a:gd name="connsiteY1" fmla="*/ 0 h 6858000"/>
              <a:gd name="connsiteX2" fmla="*/ 5200650 w 6991350"/>
              <a:gd name="connsiteY2" fmla="*/ 6858000 h 6858000"/>
              <a:gd name="connsiteX3" fmla="*/ 0 w 6991350"/>
              <a:gd name="connsiteY3" fmla="*/ 1943100 h 6858000"/>
              <a:gd name="connsiteX0" fmla="*/ 0 w 6991350"/>
              <a:gd name="connsiteY0" fmla="*/ 1943100 h 6858000"/>
              <a:gd name="connsiteX1" fmla="*/ 6991350 w 6991350"/>
              <a:gd name="connsiteY1" fmla="*/ 0 h 6858000"/>
              <a:gd name="connsiteX2" fmla="*/ 5200650 w 6991350"/>
              <a:gd name="connsiteY2" fmla="*/ 6858000 h 6858000"/>
              <a:gd name="connsiteX3" fmla="*/ 0 w 6991350"/>
              <a:gd name="connsiteY3" fmla="*/ 1943100 h 6858000"/>
              <a:gd name="connsiteX0" fmla="*/ 0 w 6991350"/>
              <a:gd name="connsiteY0" fmla="*/ 1943100 h 6858000"/>
              <a:gd name="connsiteX1" fmla="*/ 6991350 w 6991350"/>
              <a:gd name="connsiteY1" fmla="*/ 0 h 6858000"/>
              <a:gd name="connsiteX2" fmla="*/ 5200650 w 6991350"/>
              <a:gd name="connsiteY2" fmla="*/ 6858000 h 6858000"/>
              <a:gd name="connsiteX3" fmla="*/ 0 w 6991350"/>
              <a:gd name="connsiteY3" fmla="*/ 1943100 h 6858000"/>
              <a:gd name="connsiteX0" fmla="*/ 0 w 6991350"/>
              <a:gd name="connsiteY0" fmla="*/ 1943100 h 6858000"/>
              <a:gd name="connsiteX1" fmla="*/ 6991350 w 6991350"/>
              <a:gd name="connsiteY1" fmla="*/ 0 h 6858000"/>
              <a:gd name="connsiteX2" fmla="*/ 5200650 w 6991350"/>
              <a:gd name="connsiteY2" fmla="*/ 6858000 h 6858000"/>
              <a:gd name="connsiteX3" fmla="*/ 0 w 6991350"/>
              <a:gd name="connsiteY3" fmla="*/ 1943100 h 6858000"/>
              <a:gd name="connsiteX0" fmla="*/ 0 w 6991350"/>
              <a:gd name="connsiteY0" fmla="*/ 1943100 h 6858000"/>
              <a:gd name="connsiteX1" fmla="*/ 6991350 w 6991350"/>
              <a:gd name="connsiteY1" fmla="*/ 0 h 6858000"/>
              <a:gd name="connsiteX2" fmla="*/ 5200650 w 6991350"/>
              <a:gd name="connsiteY2" fmla="*/ 6858000 h 6858000"/>
              <a:gd name="connsiteX3" fmla="*/ 0 w 6991350"/>
              <a:gd name="connsiteY3" fmla="*/ 1943100 h 6858000"/>
              <a:gd name="connsiteX0" fmla="*/ 0 w 6991350"/>
              <a:gd name="connsiteY0" fmla="*/ 1943100 h 6858000"/>
              <a:gd name="connsiteX1" fmla="*/ 6991350 w 6991350"/>
              <a:gd name="connsiteY1" fmla="*/ 0 h 6858000"/>
              <a:gd name="connsiteX2" fmla="*/ 5200650 w 6991350"/>
              <a:gd name="connsiteY2" fmla="*/ 6858000 h 6858000"/>
              <a:gd name="connsiteX3" fmla="*/ 0 w 6991350"/>
              <a:gd name="connsiteY3" fmla="*/ 1943100 h 6858000"/>
              <a:gd name="connsiteX0" fmla="*/ 0 w 6991350"/>
              <a:gd name="connsiteY0" fmla="*/ 1943100 h 6858000"/>
              <a:gd name="connsiteX1" fmla="*/ 6991350 w 6991350"/>
              <a:gd name="connsiteY1" fmla="*/ 0 h 6858000"/>
              <a:gd name="connsiteX2" fmla="*/ 5200650 w 6991350"/>
              <a:gd name="connsiteY2" fmla="*/ 6858000 h 6858000"/>
              <a:gd name="connsiteX3" fmla="*/ 0 w 6991350"/>
              <a:gd name="connsiteY3" fmla="*/ 1943100 h 6858000"/>
              <a:gd name="connsiteX0" fmla="*/ 0 w 6991350"/>
              <a:gd name="connsiteY0" fmla="*/ 1943100 h 6858000"/>
              <a:gd name="connsiteX1" fmla="*/ 6991350 w 6991350"/>
              <a:gd name="connsiteY1" fmla="*/ 0 h 6858000"/>
              <a:gd name="connsiteX2" fmla="*/ 5200650 w 6991350"/>
              <a:gd name="connsiteY2" fmla="*/ 6858000 h 6858000"/>
              <a:gd name="connsiteX3" fmla="*/ 0 w 6991350"/>
              <a:gd name="connsiteY3" fmla="*/ 1943100 h 6858000"/>
              <a:gd name="connsiteX0" fmla="*/ 0 w 6991350"/>
              <a:gd name="connsiteY0" fmla="*/ 1943100 h 6858000"/>
              <a:gd name="connsiteX1" fmla="*/ 6991350 w 6991350"/>
              <a:gd name="connsiteY1" fmla="*/ 0 h 6858000"/>
              <a:gd name="connsiteX2" fmla="*/ 5200650 w 6991350"/>
              <a:gd name="connsiteY2" fmla="*/ 6858000 h 6858000"/>
              <a:gd name="connsiteX3" fmla="*/ 0 w 6991350"/>
              <a:gd name="connsiteY3" fmla="*/ 1943100 h 6858000"/>
              <a:gd name="connsiteX0" fmla="*/ 0 w 6991350"/>
              <a:gd name="connsiteY0" fmla="*/ 1943100 h 6858000"/>
              <a:gd name="connsiteX1" fmla="*/ 6991350 w 6991350"/>
              <a:gd name="connsiteY1" fmla="*/ 0 h 6858000"/>
              <a:gd name="connsiteX2" fmla="*/ 5200650 w 6991350"/>
              <a:gd name="connsiteY2" fmla="*/ 6858000 h 6858000"/>
              <a:gd name="connsiteX3" fmla="*/ 0 w 6991350"/>
              <a:gd name="connsiteY3" fmla="*/ 1943100 h 6858000"/>
              <a:gd name="connsiteX0" fmla="*/ 0 w 6991350"/>
              <a:gd name="connsiteY0" fmla="*/ 1943100 h 6858000"/>
              <a:gd name="connsiteX1" fmla="*/ 6991350 w 6991350"/>
              <a:gd name="connsiteY1" fmla="*/ 0 h 6858000"/>
              <a:gd name="connsiteX2" fmla="*/ 5200650 w 6991350"/>
              <a:gd name="connsiteY2" fmla="*/ 6858000 h 6858000"/>
              <a:gd name="connsiteX3" fmla="*/ 0 w 6991350"/>
              <a:gd name="connsiteY3" fmla="*/ 1943100 h 6858000"/>
              <a:gd name="connsiteX0" fmla="*/ 0 w 6991350"/>
              <a:gd name="connsiteY0" fmla="*/ 1943100 h 6858000"/>
              <a:gd name="connsiteX1" fmla="*/ 6991350 w 6991350"/>
              <a:gd name="connsiteY1" fmla="*/ 0 h 6858000"/>
              <a:gd name="connsiteX2" fmla="*/ 5200650 w 6991350"/>
              <a:gd name="connsiteY2" fmla="*/ 6858000 h 6858000"/>
              <a:gd name="connsiteX3" fmla="*/ 0 w 6991350"/>
              <a:gd name="connsiteY3" fmla="*/ 1943100 h 6858000"/>
              <a:gd name="connsiteX0" fmla="*/ 0 w 6991350"/>
              <a:gd name="connsiteY0" fmla="*/ 1943100 h 6858000"/>
              <a:gd name="connsiteX1" fmla="*/ 6991350 w 6991350"/>
              <a:gd name="connsiteY1" fmla="*/ 0 h 6858000"/>
              <a:gd name="connsiteX2" fmla="*/ 5200650 w 6991350"/>
              <a:gd name="connsiteY2" fmla="*/ 6858000 h 6858000"/>
              <a:gd name="connsiteX3" fmla="*/ 0 w 6991350"/>
              <a:gd name="connsiteY3" fmla="*/ 1943100 h 6858000"/>
              <a:gd name="connsiteX0" fmla="*/ 0 w 6991350"/>
              <a:gd name="connsiteY0" fmla="*/ 1943100 h 6858000"/>
              <a:gd name="connsiteX1" fmla="*/ 6991350 w 6991350"/>
              <a:gd name="connsiteY1" fmla="*/ 0 h 6858000"/>
              <a:gd name="connsiteX2" fmla="*/ 5200650 w 6991350"/>
              <a:gd name="connsiteY2" fmla="*/ 6858000 h 6858000"/>
              <a:gd name="connsiteX3" fmla="*/ 0 w 6991350"/>
              <a:gd name="connsiteY3" fmla="*/ 1943100 h 6858000"/>
              <a:gd name="connsiteX0" fmla="*/ 0 w 6991350"/>
              <a:gd name="connsiteY0" fmla="*/ 1943100 h 6858000"/>
              <a:gd name="connsiteX1" fmla="*/ 6991350 w 6991350"/>
              <a:gd name="connsiteY1" fmla="*/ 0 h 6858000"/>
              <a:gd name="connsiteX2" fmla="*/ 5200650 w 6991350"/>
              <a:gd name="connsiteY2" fmla="*/ 6858000 h 6858000"/>
              <a:gd name="connsiteX3" fmla="*/ 0 w 6991350"/>
              <a:gd name="connsiteY3" fmla="*/ 1943100 h 6858000"/>
              <a:gd name="connsiteX0" fmla="*/ 0 w 6991350"/>
              <a:gd name="connsiteY0" fmla="*/ 1943100 h 6858000"/>
              <a:gd name="connsiteX1" fmla="*/ 6991350 w 6991350"/>
              <a:gd name="connsiteY1" fmla="*/ 0 h 6858000"/>
              <a:gd name="connsiteX2" fmla="*/ 5200650 w 6991350"/>
              <a:gd name="connsiteY2" fmla="*/ 6858000 h 6858000"/>
              <a:gd name="connsiteX3" fmla="*/ 0 w 6991350"/>
              <a:gd name="connsiteY3" fmla="*/ 1943100 h 6858000"/>
              <a:gd name="connsiteX0" fmla="*/ 0 w 6991350"/>
              <a:gd name="connsiteY0" fmla="*/ 1943100 h 6858000"/>
              <a:gd name="connsiteX1" fmla="*/ 6991350 w 6991350"/>
              <a:gd name="connsiteY1" fmla="*/ 0 h 6858000"/>
              <a:gd name="connsiteX2" fmla="*/ 5200650 w 6991350"/>
              <a:gd name="connsiteY2" fmla="*/ 6858000 h 6858000"/>
              <a:gd name="connsiteX3" fmla="*/ 0 w 6991350"/>
              <a:gd name="connsiteY3" fmla="*/ 1943100 h 6858000"/>
              <a:gd name="connsiteX0" fmla="*/ 0 w 6991350"/>
              <a:gd name="connsiteY0" fmla="*/ 1943100 h 6858000"/>
              <a:gd name="connsiteX1" fmla="*/ 6991350 w 6991350"/>
              <a:gd name="connsiteY1" fmla="*/ 0 h 6858000"/>
              <a:gd name="connsiteX2" fmla="*/ 5200650 w 6991350"/>
              <a:gd name="connsiteY2" fmla="*/ 6858000 h 6858000"/>
              <a:gd name="connsiteX3" fmla="*/ 0 w 6991350"/>
              <a:gd name="connsiteY3" fmla="*/ 1943100 h 6858000"/>
              <a:gd name="connsiteX0" fmla="*/ 0 w 6991350"/>
              <a:gd name="connsiteY0" fmla="*/ 1943100 h 6858000"/>
              <a:gd name="connsiteX1" fmla="*/ 6991350 w 6991350"/>
              <a:gd name="connsiteY1" fmla="*/ 0 h 6858000"/>
              <a:gd name="connsiteX2" fmla="*/ 5200650 w 6991350"/>
              <a:gd name="connsiteY2" fmla="*/ 6858000 h 6858000"/>
              <a:gd name="connsiteX3" fmla="*/ 0 w 6991350"/>
              <a:gd name="connsiteY3" fmla="*/ 1943100 h 6858000"/>
              <a:gd name="connsiteX0" fmla="*/ 0 w 7029450"/>
              <a:gd name="connsiteY0" fmla="*/ 1943100 h 6858000"/>
              <a:gd name="connsiteX1" fmla="*/ 7029450 w 7029450"/>
              <a:gd name="connsiteY1" fmla="*/ 0 h 6858000"/>
              <a:gd name="connsiteX2" fmla="*/ 5200650 w 7029450"/>
              <a:gd name="connsiteY2" fmla="*/ 6858000 h 6858000"/>
              <a:gd name="connsiteX3" fmla="*/ 0 w 7029450"/>
              <a:gd name="connsiteY3" fmla="*/ 1943100 h 6858000"/>
              <a:gd name="connsiteX0" fmla="*/ 0 w 7029450"/>
              <a:gd name="connsiteY0" fmla="*/ 1943100 h 6858000"/>
              <a:gd name="connsiteX1" fmla="*/ 7029450 w 7029450"/>
              <a:gd name="connsiteY1" fmla="*/ 0 h 6858000"/>
              <a:gd name="connsiteX2" fmla="*/ 5200650 w 7029450"/>
              <a:gd name="connsiteY2" fmla="*/ 6858000 h 6858000"/>
              <a:gd name="connsiteX3" fmla="*/ 0 w 7029450"/>
              <a:gd name="connsiteY3" fmla="*/ 1943100 h 6858000"/>
              <a:gd name="connsiteX0" fmla="*/ 0 w 7029450"/>
              <a:gd name="connsiteY0" fmla="*/ 1943100 h 6858000"/>
              <a:gd name="connsiteX1" fmla="*/ 7029450 w 7029450"/>
              <a:gd name="connsiteY1" fmla="*/ 0 h 6858000"/>
              <a:gd name="connsiteX2" fmla="*/ 5200650 w 7029450"/>
              <a:gd name="connsiteY2" fmla="*/ 6858000 h 6858000"/>
              <a:gd name="connsiteX3" fmla="*/ 0 w 7029450"/>
              <a:gd name="connsiteY3" fmla="*/ 1943100 h 6858000"/>
              <a:gd name="connsiteX0" fmla="*/ 0 w 7029450"/>
              <a:gd name="connsiteY0" fmla="*/ 1943100 h 6858000"/>
              <a:gd name="connsiteX1" fmla="*/ 7029450 w 7029450"/>
              <a:gd name="connsiteY1" fmla="*/ 0 h 6858000"/>
              <a:gd name="connsiteX2" fmla="*/ 5200650 w 7029450"/>
              <a:gd name="connsiteY2" fmla="*/ 6858000 h 6858000"/>
              <a:gd name="connsiteX3" fmla="*/ 0 w 7029450"/>
              <a:gd name="connsiteY3" fmla="*/ 1943100 h 6858000"/>
              <a:gd name="connsiteX0" fmla="*/ 0 w 7029450"/>
              <a:gd name="connsiteY0" fmla="*/ 1943100 h 6858000"/>
              <a:gd name="connsiteX1" fmla="*/ 7029450 w 7029450"/>
              <a:gd name="connsiteY1" fmla="*/ 0 h 6858000"/>
              <a:gd name="connsiteX2" fmla="*/ 5200650 w 7029450"/>
              <a:gd name="connsiteY2" fmla="*/ 6858000 h 6858000"/>
              <a:gd name="connsiteX3" fmla="*/ 0 w 7029450"/>
              <a:gd name="connsiteY3" fmla="*/ 1943100 h 6858000"/>
              <a:gd name="connsiteX0" fmla="*/ 0 w 7029450"/>
              <a:gd name="connsiteY0" fmla="*/ 1943100 h 6858000"/>
              <a:gd name="connsiteX1" fmla="*/ 7029450 w 7029450"/>
              <a:gd name="connsiteY1" fmla="*/ 0 h 6858000"/>
              <a:gd name="connsiteX2" fmla="*/ 5200650 w 7029450"/>
              <a:gd name="connsiteY2" fmla="*/ 6858000 h 6858000"/>
              <a:gd name="connsiteX3" fmla="*/ 0 w 7029450"/>
              <a:gd name="connsiteY3" fmla="*/ 1943100 h 6858000"/>
              <a:gd name="connsiteX0" fmla="*/ 0 w 7029450"/>
              <a:gd name="connsiteY0" fmla="*/ 1943100 h 6858000"/>
              <a:gd name="connsiteX1" fmla="*/ 7029450 w 7029450"/>
              <a:gd name="connsiteY1" fmla="*/ 0 h 6858000"/>
              <a:gd name="connsiteX2" fmla="*/ 5200650 w 7029450"/>
              <a:gd name="connsiteY2" fmla="*/ 6858000 h 6858000"/>
              <a:gd name="connsiteX3" fmla="*/ 0 w 7029450"/>
              <a:gd name="connsiteY3" fmla="*/ 1943100 h 6858000"/>
              <a:gd name="connsiteX0" fmla="*/ 0 w 7029450"/>
              <a:gd name="connsiteY0" fmla="*/ 1943100 h 6858000"/>
              <a:gd name="connsiteX1" fmla="*/ 7029450 w 7029450"/>
              <a:gd name="connsiteY1" fmla="*/ 0 h 6858000"/>
              <a:gd name="connsiteX2" fmla="*/ 5200650 w 7029450"/>
              <a:gd name="connsiteY2" fmla="*/ 6858000 h 6858000"/>
              <a:gd name="connsiteX3" fmla="*/ 0 w 7029450"/>
              <a:gd name="connsiteY3" fmla="*/ 1943100 h 6858000"/>
              <a:gd name="connsiteX0" fmla="*/ 0 w 7029450"/>
              <a:gd name="connsiteY0" fmla="*/ 1943100 h 6858000"/>
              <a:gd name="connsiteX1" fmla="*/ 7029450 w 7029450"/>
              <a:gd name="connsiteY1" fmla="*/ 0 h 6858000"/>
              <a:gd name="connsiteX2" fmla="*/ 5200650 w 7029450"/>
              <a:gd name="connsiteY2" fmla="*/ 6858000 h 6858000"/>
              <a:gd name="connsiteX3" fmla="*/ 0 w 7029450"/>
              <a:gd name="connsiteY3" fmla="*/ 19431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029450" h="6858000">
                <a:moveTo>
                  <a:pt x="0" y="1943100"/>
                </a:moveTo>
                <a:cubicBezTo>
                  <a:pt x="1606550" y="1257300"/>
                  <a:pt x="4356100" y="342900"/>
                  <a:pt x="7029450" y="0"/>
                </a:cubicBezTo>
                <a:cubicBezTo>
                  <a:pt x="5556250" y="2990850"/>
                  <a:pt x="5245100" y="5657850"/>
                  <a:pt x="5200650" y="6858000"/>
                </a:cubicBezTo>
                <a:cubicBezTo>
                  <a:pt x="2800350" y="3714750"/>
                  <a:pt x="1638300" y="3086100"/>
                  <a:pt x="0" y="1943100"/>
                </a:cubicBezTo>
                <a:close/>
              </a:path>
            </a:pathLst>
          </a:custGeom>
          <a:solidFill>
            <a:srgbClr val="EB5D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7E17FD1-62B9-2C4E-63AA-805843447511}"/>
              </a:ext>
            </a:extLst>
          </p:cNvPr>
          <p:cNvSpPr txBox="1"/>
          <p:nvPr userDrawn="1"/>
        </p:nvSpPr>
        <p:spPr>
          <a:xfrm>
            <a:off x="8378691" y="6354978"/>
            <a:ext cx="37498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solidFill>
                  <a:srgbClr val="6A238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www.midandsouthessex.ics.nhs.uk</a:t>
            </a:r>
          </a:p>
        </p:txBody>
      </p:sp>
    </p:spTree>
    <p:extLst>
      <p:ext uri="{BB962C8B-B14F-4D97-AF65-F5344CB8AC3E}">
        <p14:creationId xmlns:p14="http://schemas.microsoft.com/office/powerpoint/2010/main" val="3260224996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General 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2">
            <a:extLst>
              <a:ext uri="{FF2B5EF4-FFF2-40B4-BE49-F238E27FC236}">
                <a16:creationId xmlns:a16="http://schemas.microsoft.com/office/drawing/2014/main" id="{C2593222-CBEA-48CA-E000-B7D86918C620}"/>
              </a:ext>
            </a:extLst>
          </p:cNvPr>
          <p:cNvSpPr/>
          <p:nvPr userDrawn="1"/>
        </p:nvSpPr>
        <p:spPr>
          <a:xfrm rot="4557172">
            <a:off x="-8934734" y="159469"/>
            <a:ext cx="13731999" cy="13397059"/>
          </a:xfrm>
          <a:custGeom>
            <a:avLst/>
            <a:gdLst>
              <a:gd name="connsiteX0" fmla="*/ 0 w 6991350"/>
              <a:gd name="connsiteY0" fmla="*/ 1943100 h 6858000"/>
              <a:gd name="connsiteX1" fmla="*/ 6991350 w 6991350"/>
              <a:gd name="connsiteY1" fmla="*/ 0 h 6858000"/>
              <a:gd name="connsiteX2" fmla="*/ 5200650 w 6991350"/>
              <a:gd name="connsiteY2" fmla="*/ 6858000 h 6858000"/>
              <a:gd name="connsiteX3" fmla="*/ 0 w 6991350"/>
              <a:gd name="connsiteY3" fmla="*/ 1943100 h 6858000"/>
              <a:gd name="connsiteX0" fmla="*/ 0 w 6991350"/>
              <a:gd name="connsiteY0" fmla="*/ 1943100 h 6858000"/>
              <a:gd name="connsiteX1" fmla="*/ 6991350 w 6991350"/>
              <a:gd name="connsiteY1" fmla="*/ 0 h 6858000"/>
              <a:gd name="connsiteX2" fmla="*/ 5200650 w 6991350"/>
              <a:gd name="connsiteY2" fmla="*/ 6858000 h 6858000"/>
              <a:gd name="connsiteX3" fmla="*/ 0 w 6991350"/>
              <a:gd name="connsiteY3" fmla="*/ 1943100 h 6858000"/>
              <a:gd name="connsiteX0" fmla="*/ 0 w 6991350"/>
              <a:gd name="connsiteY0" fmla="*/ 1943100 h 6858000"/>
              <a:gd name="connsiteX1" fmla="*/ 6991350 w 6991350"/>
              <a:gd name="connsiteY1" fmla="*/ 0 h 6858000"/>
              <a:gd name="connsiteX2" fmla="*/ 5200650 w 6991350"/>
              <a:gd name="connsiteY2" fmla="*/ 6858000 h 6858000"/>
              <a:gd name="connsiteX3" fmla="*/ 0 w 6991350"/>
              <a:gd name="connsiteY3" fmla="*/ 1943100 h 6858000"/>
              <a:gd name="connsiteX0" fmla="*/ 0 w 6991350"/>
              <a:gd name="connsiteY0" fmla="*/ 1943100 h 6858000"/>
              <a:gd name="connsiteX1" fmla="*/ 6991350 w 6991350"/>
              <a:gd name="connsiteY1" fmla="*/ 0 h 6858000"/>
              <a:gd name="connsiteX2" fmla="*/ 5200650 w 6991350"/>
              <a:gd name="connsiteY2" fmla="*/ 6858000 h 6858000"/>
              <a:gd name="connsiteX3" fmla="*/ 0 w 6991350"/>
              <a:gd name="connsiteY3" fmla="*/ 1943100 h 6858000"/>
              <a:gd name="connsiteX0" fmla="*/ 0 w 6991350"/>
              <a:gd name="connsiteY0" fmla="*/ 1943100 h 6858000"/>
              <a:gd name="connsiteX1" fmla="*/ 6991350 w 6991350"/>
              <a:gd name="connsiteY1" fmla="*/ 0 h 6858000"/>
              <a:gd name="connsiteX2" fmla="*/ 5200650 w 6991350"/>
              <a:gd name="connsiteY2" fmla="*/ 6858000 h 6858000"/>
              <a:gd name="connsiteX3" fmla="*/ 0 w 6991350"/>
              <a:gd name="connsiteY3" fmla="*/ 1943100 h 6858000"/>
              <a:gd name="connsiteX0" fmla="*/ 0 w 6991350"/>
              <a:gd name="connsiteY0" fmla="*/ 1943100 h 6858000"/>
              <a:gd name="connsiteX1" fmla="*/ 6991350 w 6991350"/>
              <a:gd name="connsiteY1" fmla="*/ 0 h 6858000"/>
              <a:gd name="connsiteX2" fmla="*/ 5200650 w 6991350"/>
              <a:gd name="connsiteY2" fmla="*/ 6858000 h 6858000"/>
              <a:gd name="connsiteX3" fmla="*/ 0 w 6991350"/>
              <a:gd name="connsiteY3" fmla="*/ 1943100 h 6858000"/>
              <a:gd name="connsiteX0" fmla="*/ 0 w 6991350"/>
              <a:gd name="connsiteY0" fmla="*/ 1943100 h 6858000"/>
              <a:gd name="connsiteX1" fmla="*/ 6991350 w 6991350"/>
              <a:gd name="connsiteY1" fmla="*/ 0 h 6858000"/>
              <a:gd name="connsiteX2" fmla="*/ 5200650 w 6991350"/>
              <a:gd name="connsiteY2" fmla="*/ 6858000 h 6858000"/>
              <a:gd name="connsiteX3" fmla="*/ 0 w 6991350"/>
              <a:gd name="connsiteY3" fmla="*/ 1943100 h 6858000"/>
              <a:gd name="connsiteX0" fmla="*/ 0 w 6991350"/>
              <a:gd name="connsiteY0" fmla="*/ 1943100 h 6858000"/>
              <a:gd name="connsiteX1" fmla="*/ 6991350 w 6991350"/>
              <a:gd name="connsiteY1" fmla="*/ 0 h 6858000"/>
              <a:gd name="connsiteX2" fmla="*/ 5200650 w 6991350"/>
              <a:gd name="connsiteY2" fmla="*/ 6858000 h 6858000"/>
              <a:gd name="connsiteX3" fmla="*/ 0 w 6991350"/>
              <a:gd name="connsiteY3" fmla="*/ 1943100 h 6858000"/>
              <a:gd name="connsiteX0" fmla="*/ 0 w 6991350"/>
              <a:gd name="connsiteY0" fmla="*/ 1943100 h 6858000"/>
              <a:gd name="connsiteX1" fmla="*/ 6991350 w 6991350"/>
              <a:gd name="connsiteY1" fmla="*/ 0 h 6858000"/>
              <a:gd name="connsiteX2" fmla="*/ 5200650 w 6991350"/>
              <a:gd name="connsiteY2" fmla="*/ 6858000 h 6858000"/>
              <a:gd name="connsiteX3" fmla="*/ 0 w 6991350"/>
              <a:gd name="connsiteY3" fmla="*/ 1943100 h 6858000"/>
              <a:gd name="connsiteX0" fmla="*/ 0 w 6991350"/>
              <a:gd name="connsiteY0" fmla="*/ 1943100 h 6858000"/>
              <a:gd name="connsiteX1" fmla="*/ 6991350 w 6991350"/>
              <a:gd name="connsiteY1" fmla="*/ 0 h 6858000"/>
              <a:gd name="connsiteX2" fmla="*/ 5200650 w 6991350"/>
              <a:gd name="connsiteY2" fmla="*/ 6858000 h 6858000"/>
              <a:gd name="connsiteX3" fmla="*/ 0 w 6991350"/>
              <a:gd name="connsiteY3" fmla="*/ 1943100 h 6858000"/>
              <a:gd name="connsiteX0" fmla="*/ 0 w 6991350"/>
              <a:gd name="connsiteY0" fmla="*/ 1943100 h 6858000"/>
              <a:gd name="connsiteX1" fmla="*/ 6991350 w 6991350"/>
              <a:gd name="connsiteY1" fmla="*/ 0 h 6858000"/>
              <a:gd name="connsiteX2" fmla="*/ 5200650 w 6991350"/>
              <a:gd name="connsiteY2" fmla="*/ 6858000 h 6858000"/>
              <a:gd name="connsiteX3" fmla="*/ 0 w 6991350"/>
              <a:gd name="connsiteY3" fmla="*/ 1943100 h 6858000"/>
              <a:gd name="connsiteX0" fmla="*/ 0 w 6991350"/>
              <a:gd name="connsiteY0" fmla="*/ 1943100 h 6858000"/>
              <a:gd name="connsiteX1" fmla="*/ 6991350 w 6991350"/>
              <a:gd name="connsiteY1" fmla="*/ 0 h 6858000"/>
              <a:gd name="connsiteX2" fmla="*/ 5200650 w 6991350"/>
              <a:gd name="connsiteY2" fmla="*/ 6858000 h 6858000"/>
              <a:gd name="connsiteX3" fmla="*/ 0 w 6991350"/>
              <a:gd name="connsiteY3" fmla="*/ 1943100 h 6858000"/>
              <a:gd name="connsiteX0" fmla="*/ 0 w 6991350"/>
              <a:gd name="connsiteY0" fmla="*/ 1943100 h 6858000"/>
              <a:gd name="connsiteX1" fmla="*/ 6991350 w 6991350"/>
              <a:gd name="connsiteY1" fmla="*/ 0 h 6858000"/>
              <a:gd name="connsiteX2" fmla="*/ 5200650 w 6991350"/>
              <a:gd name="connsiteY2" fmla="*/ 6858000 h 6858000"/>
              <a:gd name="connsiteX3" fmla="*/ 0 w 6991350"/>
              <a:gd name="connsiteY3" fmla="*/ 1943100 h 6858000"/>
              <a:gd name="connsiteX0" fmla="*/ 0 w 6991350"/>
              <a:gd name="connsiteY0" fmla="*/ 1943100 h 6858000"/>
              <a:gd name="connsiteX1" fmla="*/ 6991350 w 6991350"/>
              <a:gd name="connsiteY1" fmla="*/ 0 h 6858000"/>
              <a:gd name="connsiteX2" fmla="*/ 5200650 w 6991350"/>
              <a:gd name="connsiteY2" fmla="*/ 6858000 h 6858000"/>
              <a:gd name="connsiteX3" fmla="*/ 0 w 6991350"/>
              <a:gd name="connsiteY3" fmla="*/ 1943100 h 6858000"/>
              <a:gd name="connsiteX0" fmla="*/ 0 w 6991350"/>
              <a:gd name="connsiteY0" fmla="*/ 1943100 h 6858000"/>
              <a:gd name="connsiteX1" fmla="*/ 6991350 w 6991350"/>
              <a:gd name="connsiteY1" fmla="*/ 0 h 6858000"/>
              <a:gd name="connsiteX2" fmla="*/ 5200650 w 6991350"/>
              <a:gd name="connsiteY2" fmla="*/ 6858000 h 6858000"/>
              <a:gd name="connsiteX3" fmla="*/ 0 w 6991350"/>
              <a:gd name="connsiteY3" fmla="*/ 1943100 h 6858000"/>
              <a:gd name="connsiteX0" fmla="*/ 0 w 6991350"/>
              <a:gd name="connsiteY0" fmla="*/ 1943100 h 6858000"/>
              <a:gd name="connsiteX1" fmla="*/ 6991350 w 6991350"/>
              <a:gd name="connsiteY1" fmla="*/ 0 h 6858000"/>
              <a:gd name="connsiteX2" fmla="*/ 5200650 w 6991350"/>
              <a:gd name="connsiteY2" fmla="*/ 6858000 h 6858000"/>
              <a:gd name="connsiteX3" fmla="*/ 0 w 6991350"/>
              <a:gd name="connsiteY3" fmla="*/ 1943100 h 6858000"/>
              <a:gd name="connsiteX0" fmla="*/ 0 w 6991350"/>
              <a:gd name="connsiteY0" fmla="*/ 1943100 h 6858000"/>
              <a:gd name="connsiteX1" fmla="*/ 6991350 w 6991350"/>
              <a:gd name="connsiteY1" fmla="*/ 0 h 6858000"/>
              <a:gd name="connsiteX2" fmla="*/ 5200650 w 6991350"/>
              <a:gd name="connsiteY2" fmla="*/ 6858000 h 6858000"/>
              <a:gd name="connsiteX3" fmla="*/ 0 w 6991350"/>
              <a:gd name="connsiteY3" fmla="*/ 1943100 h 6858000"/>
              <a:gd name="connsiteX0" fmla="*/ 0 w 6991350"/>
              <a:gd name="connsiteY0" fmla="*/ 1943100 h 6858000"/>
              <a:gd name="connsiteX1" fmla="*/ 6991350 w 6991350"/>
              <a:gd name="connsiteY1" fmla="*/ 0 h 6858000"/>
              <a:gd name="connsiteX2" fmla="*/ 5200650 w 6991350"/>
              <a:gd name="connsiteY2" fmla="*/ 6858000 h 6858000"/>
              <a:gd name="connsiteX3" fmla="*/ 0 w 6991350"/>
              <a:gd name="connsiteY3" fmla="*/ 1943100 h 6858000"/>
              <a:gd name="connsiteX0" fmla="*/ 0 w 6991350"/>
              <a:gd name="connsiteY0" fmla="*/ 1943100 h 6858000"/>
              <a:gd name="connsiteX1" fmla="*/ 6991350 w 6991350"/>
              <a:gd name="connsiteY1" fmla="*/ 0 h 6858000"/>
              <a:gd name="connsiteX2" fmla="*/ 5200650 w 6991350"/>
              <a:gd name="connsiteY2" fmla="*/ 6858000 h 6858000"/>
              <a:gd name="connsiteX3" fmla="*/ 0 w 6991350"/>
              <a:gd name="connsiteY3" fmla="*/ 1943100 h 6858000"/>
              <a:gd name="connsiteX0" fmla="*/ 0 w 6991350"/>
              <a:gd name="connsiteY0" fmla="*/ 1943100 h 6858000"/>
              <a:gd name="connsiteX1" fmla="*/ 6991350 w 6991350"/>
              <a:gd name="connsiteY1" fmla="*/ 0 h 6858000"/>
              <a:gd name="connsiteX2" fmla="*/ 5200650 w 6991350"/>
              <a:gd name="connsiteY2" fmla="*/ 6858000 h 6858000"/>
              <a:gd name="connsiteX3" fmla="*/ 0 w 6991350"/>
              <a:gd name="connsiteY3" fmla="*/ 1943100 h 6858000"/>
              <a:gd name="connsiteX0" fmla="*/ 0 w 6991350"/>
              <a:gd name="connsiteY0" fmla="*/ 1943100 h 6858000"/>
              <a:gd name="connsiteX1" fmla="*/ 6991350 w 6991350"/>
              <a:gd name="connsiteY1" fmla="*/ 0 h 6858000"/>
              <a:gd name="connsiteX2" fmla="*/ 5200650 w 6991350"/>
              <a:gd name="connsiteY2" fmla="*/ 6858000 h 6858000"/>
              <a:gd name="connsiteX3" fmla="*/ 0 w 6991350"/>
              <a:gd name="connsiteY3" fmla="*/ 1943100 h 6858000"/>
              <a:gd name="connsiteX0" fmla="*/ 0 w 6991350"/>
              <a:gd name="connsiteY0" fmla="*/ 1943100 h 6858000"/>
              <a:gd name="connsiteX1" fmla="*/ 6991350 w 6991350"/>
              <a:gd name="connsiteY1" fmla="*/ 0 h 6858000"/>
              <a:gd name="connsiteX2" fmla="*/ 5200650 w 6991350"/>
              <a:gd name="connsiteY2" fmla="*/ 6858000 h 6858000"/>
              <a:gd name="connsiteX3" fmla="*/ 0 w 6991350"/>
              <a:gd name="connsiteY3" fmla="*/ 1943100 h 6858000"/>
              <a:gd name="connsiteX0" fmla="*/ 0 w 6991350"/>
              <a:gd name="connsiteY0" fmla="*/ 1943100 h 6858000"/>
              <a:gd name="connsiteX1" fmla="*/ 6991350 w 6991350"/>
              <a:gd name="connsiteY1" fmla="*/ 0 h 6858000"/>
              <a:gd name="connsiteX2" fmla="*/ 5200650 w 6991350"/>
              <a:gd name="connsiteY2" fmla="*/ 6858000 h 6858000"/>
              <a:gd name="connsiteX3" fmla="*/ 0 w 6991350"/>
              <a:gd name="connsiteY3" fmla="*/ 1943100 h 6858000"/>
              <a:gd name="connsiteX0" fmla="*/ 0 w 6991350"/>
              <a:gd name="connsiteY0" fmla="*/ 1943100 h 6858000"/>
              <a:gd name="connsiteX1" fmla="*/ 6991350 w 6991350"/>
              <a:gd name="connsiteY1" fmla="*/ 0 h 6858000"/>
              <a:gd name="connsiteX2" fmla="*/ 5200650 w 6991350"/>
              <a:gd name="connsiteY2" fmla="*/ 6858000 h 6858000"/>
              <a:gd name="connsiteX3" fmla="*/ 0 w 6991350"/>
              <a:gd name="connsiteY3" fmla="*/ 1943100 h 6858000"/>
              <a:gd name="connsiteX0" fmla="*/ 0 w 6991350"/>
              <a:gd name="connsiteY0" fmla="*/ 1943100 h 6858000"/>
              <a:gd name="connsiteX1" fmla="*/ 6991350 w 6991350"/>
              <a:gd name="connsiteY1" fmla="*/ 0 h 6858000"/>
              <a:gd name="connsiteX2" fmla="*/ 5200650 w 6991350"/>
              <a:gd name="connsiteY2" fmla="*/ 6858000 h 6858000"/>
              <a:gd name="connsiteX3" fmla="*/ 0 w 6991350"/>
              <a:gd name="connsiteY3" fmla="*/ 1943100 h 6858000"/>
              <a:gd name="connsiteX0" fmla="*/ 0 w 6991350"/>
              <a:gd name="connsiteY0" fmla="*/ 1943100 h 6858000"/>
              <a:gd name="connsiteX1" fmla="*/ 6991350 w 6991350"/>
              <a:gd name="connsiteY1" fmla="*/ 0 h 6858000"/>
              <a:gd name="connsiteX2" fmla="*/ 5200650 w 6991350"/>
              <a:gd name="connsiteY2" fmla="*/ 6858000 h 6858000"/>
              <a:gd name="connsiteX3" fmla="*/ 0 w 6991350"/>
              <a:gd name="connsiteY3" fmla="*/ 1943100 h 6858000"/>
              <a:gd name="connsiteX0" fmla="*/ 0 w 6991350"/>
              <a:gd name="connsiteY0" fmla="*/ 1943100 h 6858000"/>
              <a:gd name="connsiteX1" fmla="*/ 6991350 w 6991350"/>
              <a:gd name="connsiteY1" fmla="*/ 0 h 6858000"/>
              <a:gd name="connsiteX2" fmla="*/ 5200650 w 6991350"/>
              <a:gd name="connsiteY2" fmla="*/ 6858000 h 6858000"/>
              <a:gd name="connsiteX3" fmla="*/ 0 w 6991350"/>
              <a:gd name="connsiteY3" fmla="*/ 1943100 h 6858000"/>
              <a:gd name="connsiteX0" fmla="*/ 0 w 7029450"/>
              <a:gd name="connsiteY0" fmla="*/ 1943100 h 6858000"/>
              <a:gd name="connsiteX1" fmla="*/ 7029450 w 7029450"/>
              <a:gd name="connsiteY1" fmla="*/ 0 h 6858000"/>
              <a:gd name="connsiteX2" fmla="*/ 5200650 w 7029450"/>
              <a:gd name="connsiteY2" fmla="*/ 6858000 h 6858000"/>
              <a:gd name="connsiteX3" fmla="*/ 0 w 7029450"/>
              <a:gd name="connsiteY3" fmla="*/ 1943100 h 6858000"/>
              <a:gd name="connsiteX0" fmla="*/ 0 w 7029450"/>
              <a:gd name="connsiteY0" fmla="*/ 1943100 h 6858000"/>
              <a:gd name="connsiteX1" fmla="*/ 7029450 w 7029450"/>
              <a:gd name="connsiteY1" fmla="*/ 0 h 6858000"/>
              <a:gd name="connsiteX2" fmla="*/ 5200650 w 7029450"/>
              <a:gd name="connsiteY2" fmla="*/ 6858000 h 6858000"/>
              <a:gd name="connsiteX3" fmla="*/ 0 w 7029450"/>
              <a:gd name="connsiteY3" fmla="*/ 1943100 h 6858000"/>
              <a:gd name="connsiteX0" fmla="*/ 0 w 7029450"/>
              <a:gd name="connsiteY0" fmla="*/ 1943100 h 6858000"/>
              <a:gd name="connsiteX1" fmla="*/ 7029450 w 7029450"/>
              <a:gd name="connsiteY1" fmla="*/ 0 h 6858000"/>
              <a:gd name="connsiteX2" fmla="*/ 5200650 w 7029450"/>
              <a:gd name="connsiteY2" fmla="*/ 6858000 h 6858000"/>
              <a:gd name="connsiteX3" fmla="*/ 0 w 7029450"/>
              <a:gd name="connsiteY3" fmla="*/ 1943100 h 6858000"/>
              <a:gd name="connsiteX0" fmla="*/ 0 w 7029450"/>
              <a:gd name="connsiteY0" fmla="*/ 1943100 h 6858000"/>
              <a:gd name="connsiteX1" fmla="*/ 7029450 w 7029450"/>
              <a:gd name="connsiteY1" fmla="*/ 0 h 6858000"/>
              <a:gd name="connsiteX2" fmla="*/ 5200650 w 7029450"/>
              <a:gd name="connsiteY2" fmla="*/ 6858000 h 6858000"/>
              <a:gd name="connsiteX3" fmla="*/ 0 w 7029450"/>
              <a:gd name="connsiteY3" fmla="*/ 1943100 h 6858000"/>
              <a:gd name="connsiteX0" fmla="*/ 0 w 7029450"/>
              <a:gd name="connsiteY0" fmla="*/ 1943100 h 6858000"/>
              <a:gd name="connsiteX1" fmla="*/ 7029450 w 7029450"/>
              <a:gd name="connsiteY1" fmla="*/ 0 h 6858000"/>
              <a:gd name="connsiteX2" fmla="*/ 5200650 w 7029450"/>
              <a:gd name="connsiteY2" fmla="*/ 6858000 h 6858000"/>
              <a:gd name="connsiteX3" fmla="*/ 0 w 7029450"/>
              <a:gd name="connsiteY3" fmla="*/ 1943100 h 6858000"/>
              <a:gd name="connsiteX0" fmla="*/ 0 w 7029450"/>
              <a:gd name="connsiteY0" fmla="*/ 1943100 h 6858000"/>
              <a:gd name="connsiteX1" fmla="*/ 7029450 w 7029450"/>
              <a:gd name="connsiteY1" fmla="*/ 0 h 6858000"/>
              <a:gd name="connsiteX2" fmla="*/ 5200650 w 7029450"/>
              <a:gd name="connsiteY2" fmla="*/ 6858000 h 6858000"/>
              <a:gd name="connsiteX3" fmla="*/ 0 w 7029450"/>
              <a:gd name="connsiteY3" fmla="*/ 1943100 h 6858000"/>
              <a:gd name="connsiteX0" fmla="*/ 0 w 7029450"/>
              <a:gd name="connsiteY0" fmla="*/ 1943100 h 6858000"/>
              <a:gd name="connsiteX1" fmla="*/ 7029450 w 7029450"/>
              <a:gd name="connsiteY1" fmla="*/ 0 h 6858000"/>
              <a:gd name="connsiteX2" fmla="*/ 5200650 w 7029450"/>
              <a:gd name="connsiteY2" fmla="*/ 6858000 h 6858000"/>
              <a:gd name="connsiteX3" fmla="*/ 0 w 7029450"/>
              <a:gd name="connsiteY3" fmla="*/ 1943100 h 6858000"/>
              <a:gd name="connsiteX0" fmla="*/ 0 w 7029450"/>
              <a:gd name="connsiteY0" fmla="*/ 1943100 h 6858000"/>
              <a:gd name="connsiteX1" fmla="*/ 7029450 w 7029450"/>
              <a:gd name="connsiteY1" fmla="*/ 0 h 6858000"/>
              <a:gd name="connsiteX2" fmla="*/ 5200650 w 7029450"/>
              <a:gd name="connsiteY2" fmla="*/ 6858000 h 6858000"/>
              <a:gd name="connsiteX3" fmla="*/ 0 w 7029450"/>
              <a:gd name="connsiteY3" fmla="*/ 1943100 h 6858000"/>
              <a:gd name="connsiteX0" fmla="*/ 0 w 7029450"/>
              <a:gd name="connsiteY0" fmla="*/ 1943100 h 6858000"/>
              <a:gd name="connsiteX1" fmla="*/ 7029450 w 7029450"/>
              <a:gd name="connsiteY1" fmla="*/ 0 h 6858000"/>
              <a:gd name="connsiteX2" fmla="*/ 5200650 w 7029450"/>
              <a:gd name="connsiteY2" fmla="*/ 6858000 h 6858000"/>
              <a:gd name="connsiteX3" fmla="*/ 0 w 7029450"/>
              <a:gd name="connsiteY3" fmla="*/ 19431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029450" h="6858000">
                <a:moveTo>
                  <a:pt x="0" y="1943100"/>
                </a:moveTo>
                <a:cubicBezTo>
                  <a:pt x="1606550" y="1257300"/>
                  <a:pt x="4356100" y="342900"/>
                  <a:pt x="7029450" y="0"/>
                </a:cubicBezTo>
                <a:cubicBezTo>
                  <a:pt x="5556250" y="2990850"/>
                  <a:pt x="5245100" y="5657850"/>
                  <a:pt x="5200650" y="6858000"/>
                </a:cubicBezTo>
                <a:cubicBezTo>
                  <a:pt x="2800350" y="3714750"/>
                  <a:pt x="1638300" y="3086100"/>
                  <a:pt x="0" y="1943100"/>
                </a:cubicBezTo>
                <a:close/>
              </a:path>
            </a:pathLst>
          </a:custGeom>
          <a:solidFill>
            <a:srgbClr val="6A238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dirty="0"/>
          </a:p>
        </p:txBody>
      </p:sp>
      <p:sp>
        <p:nvSpPr>
          <p:cNvPr id="4" name="Freeform 3">
            <a:extLst>
              <a:ext uri="{FF2B5EF4-FFF2-40B4-BE49-F238E27FC236}">
                <a16:creationId xmlns:a16="http://schemas.microsoft.com/office/drawing/2014/main" id="{4F19662A-B0AC-2154-C367-3A7B54A79F09}"/>
              </a:ext>
            </a:extLst>
          </p:cNvPr>
          <p:cNvSpPr>
            <a:spLocks noChangeAspect="1"/>
          </p:cNvSpPr>
          <p:nvPr userDrawn="1"/>
        </p:nvSpPr>
        <p:spPr>
          <a:xfrm rot="14007211">
            <a:off x="1166575" y="3741194"/>
            <a:ext cx="2934882" cy="2863297"/>
          </a:xfrm>
          <a:custGeom>
            <a:avLst/>
            <a:gdLst>
              <a:gd name="connsiteX0" fmla="*/ 0 w 6991350"/>
              <a:gd name="connsiteY0" fmla="*/ 1943100 h 6858000"/>
              <a:gd name="connsiteX1" fmla="*/ 6991350 w 6991350"/>
              <a:gd name="connsiteY1" fmla="*/ 0 h 6858000"/>
              <a:gd name="connsiteX2" fmla="*/ 5200650 w 6991350"/>
              <a:gd name="connsiteY2" fmla="*/ 6858000 h 6858000"/>
              <a:gd name="connsiteX3" fmla="*/ 0 w 6991350"/>
              <a:gd name="connsiteY3" fmla="*/ 1943100 h 6858000"/>
              <a:gd name="connsiteX0" fmla="*/ 0 w 6991350"/>
              <a:gd name="connsiteY0" fmla="*/ 1943100 h 6858000"/>
              <a:gd name="connsiteX1" fmla="*/ 6991350 w 6991350"/>
              <a:gd name="connsiteY1" fmla="*/ 0 h 6858000"/>
              <a:gd name="connsiteX2" fmla="*/ 5200650 w 6991350"/>
              <a:gd name="connsiteY2" fmla="*/ 6858000 h 6858000"/>
              <a:gd name="connsiteX3" fmla="*/ 0 w 6991350"/>
              <a:gd name="connsiteY3" fmla="*/ 1943100 h 6858000"/>
              <a:gd name="connsiteX0" fmla="*/ 0 w 6991350"/>
              <a:gd name="connsiteY0" fmla="*/ 1943100 h 6858000"/>
              <a:gd name="connsiteX1" fmla="*/ 6991350 w 6991350"/>
              <a:gd name="connsiteY1" fmla="*/ 0 h 6858000"/>
              <a:gd name="connsiteX2" fmla="*/ 5200650 w 6991350"/>
              <a:gd name="connsiteY2" fmla="*/ 6858000 h 6858000"/>
              <a:gd name="connsiteX3" fmla="*/ 0 w 6991350"/>
              <a:gd name="connsiteY3" fmla="*/ 1943100 h 6858000"/>
              <a:gd name="connsiteX0" fmla="*/ 0 w 6991350"/>
              <a:gd name="connsiteY0" fmla="*/ 1943100 h 6858000"/>
              <a:gd name="connsiteX1" fmla="*/ 6991350 w 6991350"/>
              <a:gd name="connsiteY1" fmla="*/ 0 h 6858000"/>
              <a:gd name="connsiteX2" fmla="*/ 5200650 w 6991350"/>
              <a:gd name="connsiteY2" fmla="*/ 6858000 h 6858000"/>
              <a:gd name="connsiteX3" fmla="*/ 0 w 6991350"/>
              <a:gd name="connsiteY3" fmla="*/ 1943100 h 6858000"/>
              <a:gd name="connsiteX0" fmla="*/ 0 w 6991350"/>
              <a:gd name="connsiteY0" fmla="*/ 1943100 h 6858000"/>
              <a:gd name="connsiteX1" fmla="*/ 6991350 w 6991350"/>
              <a:gd name="connsiteY1" fmla="*/ 0 h 6858000"/>
              <a:gd name="connsiteX2" fmla="*/ 5200650 w 6991350"/>
              <a:gd name="connsiteY2" fmla="*/ 6858000 h 6858000"/>
              <a:gd name="connsiteX3" fmla="*/ 0 w 6991350"/>
              <a:gd name="connsiteY3" fmla="*/ 1943100 h 6858000"/>
              <a:gd name="connsiteX0" fmla="*/ 0 w 6991350"/>
              <a:gd name="connsiteY0" fmla="*/ 1943100 h 6858000"/>
              <a:gd name="connsiteX1" fmla="*/ 6991350 w 6991350"/>
              <a:gd name="connsiteY1" fmla="*/ 0 h 6858000"/>
              <a:gd name="connsiteX2" fmla="*/ 5200650 w 6991350"/>
              <a:gd name="connsiteY2" fmla="*/ 6858000 h 6858000"/>
              <a:gd name="connsiteX3" fmla="*/ 0 w 6991350"/>
              <a:gd name="connsiteY3" fmla="*/ 1943100 h 6858000"/>
              <a:gd name="connsiteX0" fmla="*/ 0 w 6991350"/>
              <a:gd name="connsiteY0" fmla="*/ 1943100 h 6858000"/>
              <a:gd name="connsiteX1" fmla="*/ 6991350 w 6991350"/>
              <a:gd name="connsiteY1" fmla="*/ 0 h 6858000"/>
              <a:gd name="connsiteX2" fmla="*/ 5200650 w 6991350"/>
              <a:gd name="connsiteY2" fmla="*/ 6858000 h 6858000"/>
              <a:gd name="connsiteX3" fmla="*/ 0 w 6991350"/>
              <a:gd name="connsiteY3" fmla="*/ 1943100 h 6858000"/>
              <a:gd name="connsiteX0" fmla="*/ 0 w 6991350"/>
              <a:gd name="connsiteY0" fmla="*/ 1943100 h 6858000"/>
              <a:gd name="connsiteX1" fmla="*/ 6991350 w 6991350"/>
              <a:gd name="connsiteY1" fmla="*/ 0 h 6858000"/>
              <a:gd name="connsiteX2" fmla="*/ 5200650 w 6991350"/>
              <a:gd name="connsiteY2" fmla="*/ 6858000 h 6858000"/>
              <a:gd name="connsiteX3" fmla="*/ 0 w 6991350"/>
              <a:gd name="connsiteY3" fmla="*/ 1943100 h 6858000"/>
              <a:gd name="connsiteX0" fmla="*/ 0 w 6991350"/>
              <a:gd name="connsiteY0" fmla="*/ 1943100 h 6858000"/>
              <a:gd name="connsiteX1" fmla="*/ 6991350 w 6991350"/>
              <a:gd name="connsiteY1" fmla="*/ 0 h 6858000"/>
              <a:gd name="connsiteX2" fmla="*/ 5200650 w 6991350"/>
              <a:gd name="connsiteY2" fmla="*/ 6858000 h 6858000"/>
              <a:gd name="connsiteX3" fmla="*/ 0 w 6991350"/>
              <a:gd name="connsiteY3" fmla="*/ 1943100 h 6858000"/>
              <a:gd name="connsiteX0" fmla="*/ 0 w 6991350"/>
              <a:gd name="connsiteY0" fmla="*/ 1943100 h 6858000"/>
              <a:gd name="connsiteX1" fmla="*/ 6991350 w 6991350"/>
              <a:gd name="connsiteY1" fmla="*/ 0 h 6858000"/>
              <a:gd name="connsiteX2" fmla="*/ 5200650 w 6991350"/>
              <a:gd name="connsiteY2" fmla="*/ 6858000 h 6858000"/>
              <a:gd name="connsiteX3" fmla="*/ 0 w 6991350"/>
              <a:gd name="connsiteY3" fmla="*/ 1943100 h 6858000"/>
              <a:gd name="connsiteX0" fmla="*/ 0 w 6991350"/>
              <a:gd name="connsiteY0" fmla="*/ 1943100 h 6858000"/>
              <a:gd name="connsiteX1" fmla="*/ 6991350 w 6991350"/>
              <a:gd name="connsiteY1" fmla="*/ 0 h 6858000"/>
              <a:gd name="connsiteX2" fmla="*/ 5200650 w 6991350"/>
              <a:gd name="connsiteY2" fmla="*/ 6858000 h 6858000"/>
              <a:gd name="connsiteX3" fmla="*/ 0 w 6991350"/>
              <a:gd name="connsiteY3" fmla="*/ 1943100 h 6858000"/>
              <a:gd name="connsiteX0" fmla="*/ 0 w 6991350"/>
              <a:gd name="connsiteY0" fmla="*/ 1943100 h 6858000"/>
              <a:gd name="connsiteX1" fmla="*/ 6991350 w 6991350"/>
              <a:gd name="connsiteY1" fmla="*/ 0 h 6858000"/>
              <a:gd name="connsiteX2" fmla="*/ 5200650 w 6991350"/>
              <a:gd name="connsiteY2" fmla="*/ 6858000 h 6858000"/>
              <a:gd name="connsiteX3" fmla="*/ 0 w 6991350"/>
              <a:gd name="connsiteY3" fmla="*/ 1943100 h 6858000"/>
              <a:gd name="connsiteX0" fmla="*/ 0 w 6991350"/>
              <a:gd name="connsiteY0" fmla="*/ 1943100 h 6858000"/>
              <a:gd name="connsiteX1" fmla="*/ 6991350 w 6991350"/>
              <a:gd name="connsiteY1" fmla="*/ 0 h 6858000"/>
              <a:gd name="connsiteX2" fmla="*/ 5200650 w 6991350"/>
              <a:gd name="connsiteY2" fmla="*/ 6858000 h 6858000"/>
              <a:gd name="connsiteX3" fmla="*/ 0 w 6991350"/>
              <a:gd name="connsiteY3" fmla="*/ 1943100 h 6858000"/>
              <a:gd name="connsiteX0" fmla="*/ 0 w 6991350"/>
              <a:gd name="connsiteY0" fmla="*/ 1943100 h 6858000"/>
              <a:gd name="connsiteX1" fmla="*/ 6991350 w 6991350"/>
              <a:gd name="connsiteY1" fmla="*/ 0 h 6858000"/>
              <a:gd name="connsiteX2" fmla="*/ 5200650 w 6991350"/>
              <a:gd name="connsiteY2" fmla="*/ 6858000 h 6858000"/>
              <a:gd name="connsiteX3" fmla="*/ 0 w 6991350"/>
              <a:gd name="connsiteY3" fmla="*/ 1943100 h 6858000"/>
              <a:gd name="connsiteX0" fmla="*/ 0 w 6991350"/>
              <a:gd name="connsiteY0" fmla="*/ 1943100 h 6858000"/>
              <a:gd name="connsiteX1" fmla="*/ 6991350 w 6991350"/>
              <a:gd name="connsiteY1" fmla="*/ 0 h 6858000"/>
              <a:gd name="connsiteX2" fmla="*/ 5200650 w 6991350"/>
              <a:gd name="connsiteY2" fmla="*/ 6858000 h 6858000"/>
              <a:gd name="connsiteX3" fmla="*/ 0 w 6991350"/>
              <a:gd name="connsiteY3" fmla="*/ 1943100 h 6858000"/>
              <a:gd name="connsiteX0" fmla="*/ 0 w 6991350"/>
              <a:gd name="connsiteY0" fmla="*/ 1943100 h 6858000"/>
              <a:gd name="connsiteX1" fmla="*/ 6991350 w 6991350"/>
              <a:gd name="connsiteY1" fmla="*/ 0 h 6858000"/>
              <a:gd name="connsiteX2" fmla="*/ 5200650 w 6991350"/>
              <a:gd name="connsiteY2" fmla="*/ 6858000 h 6858000"/>
              <a:gd name="connsiteX3" fmla="*/ 0 w 6991350"/>
              <a:gd name="connsiteY3" fmla="*/ 1943100 h 6858000"/>
              <a:gd name="connsiteX0" fmla="*/ 0 w 6991350"/>
              <a:gd name="connsiteY0" fmla="*/ 1943100 h 6858000"/>
              <a:gd name="connsiteX1" fmla="*/ 6991350 w 6991350"/>
              <a:gd name="connsiteY1" fmla="*/ 0 h 6858000"/>
              <a:gd name="connsiteX2" fmla="*/ 5200650 w 6991350"/>
              <a:gd name="connsiteY2" fmla="*/ 6858000 h 6858000"/>
              <a:gd name="connsiteX3" fmla="*/ 0 w 6991350"/>
              <a:gd name="connsiteY3" fmla="*/ 1943100 h 6858000"/>
              <a:gd name="connsiteX0" fmla="*/ 0 w 6991350"/>
              <a:gd name="connsiteY0" fmla="*/ 1943100 h 6858000"/>
              <a:gd name="connsiteX1" fmla="*/ 6991350 w 6991350"/>
              <a:gd name="connsiteY1" fmla="*/ 0 h 6858000"/>
              <a:gd name="connsiteX2" fmla="*/ 5200650 w 6991350"/>
              <a:gd name="connsiteY2" fmla="*/ 6858000 h 6858000"/>
              <a:gd name="connsiteX3" fmla="*/ 0 w 6991350"/>
              <a:gd name="connsiteY3" fmla="*/ 1943100 h 6858000"/>
              <a:gd name="connsiteX0" fmla="*/ 0 w 6991350"/>
              <a:gd name="connsiteY0" fmla="*/ 1943100 h 6858000"/>
              <a:gd name="connsiteX1" fmla="*/ 6991350 w 6991350"/>
              <a:gd name="connsiteY1" fmla="*/ 0 h 6858000"/>
              <a:gd name="connsiteX2" fmla="*/ 5200650 w 6991350"/>
              <a:gd name="connsiteY2" fmla="*/ 6858000 h 6858000"/>
              <a:gd name="connsiteX3" fmla="*/ 0 w 6991350"/>
              <a:gd name="connsiteY3" fmla="*/ 1943100 h 6858000"/>
              <a:gd name="connsiteX0" fmla="*/ 0 w 6991350"/>
              <a:gd name="connsiteY0" fmla="*/ 1943100 h 6858000"/>
              <a:gd name="connsiteX1" fmla="*/ 6991350 w 6991350"/>
              <a:gd name="connsiteY1" fmla="*/ 0 h 6858000"/>
              <a:gd name="connsiteX2" fmla="*/ 5200650 w 6991350"/>
              <a:gd name="connsiteY2" fmla="*/ 6858000 h 6858000"/>
              <a:gd name="connsiteX3" fmla="*/ 0 w 6991350"/>
              <a:gd name="connsiteY3" fmla="*/ 1943100 h 6858000"/>
              <a:gd name="connsiteX0" fmla="*/ 0 w 6991350"/>
              <a:gd name="connsiteY0" fmla="*/ 1943100 h 6858000"/>
              <a:gd name="connsiteX1" fmla="*/ 6991350 w 6991350"/>
              <a:gd name="connsiteY1" fmla="*/ 0 h 6858000"/>
              <a:gd name="connsiteX2" fmla="*/ 5200650 w 6991350"/>
              <a:gd name="connsiteY2" fmla="*/ 6858000 h 6858000"/>
              <a:gd name="connsiteX3" fmla="*/ 0 w 6991350"/>
              <a:gd name="connsiteY3" fmla="*/ 1943100 h 6858000"/>
              <a:gd name="connsiteX0" fmla="*/ 0 w 6991350"/>
              <a:gd name="connsiteY0" fmla="*/ 1943100 h 6858000"/>
              <a:gd name="connsiteX1" fmla="*/ 6991350 w 6991350"/>
              <a:gd name="connsiteY1" fmla="*/ 0 h 6858000"/>
              <a:gd name="connsiteX2" fmla="*/ 5200650 w 6991350"/>
              <a:gd name="connsiteY2" fmla="*/ 6858000 h 6858000"/>
              <a:gd name="connsiteX3" fmla="*/ 0 w 6991350"/>
              <a:gd name="connsiteY3" fmla="*/ 1943100 h 6858000"/>
              <a:gd name="connsiteX0" fmla="*/ 0 w 6991350"/>
              <a:gd name="connsiteY0" fmla="*/ 1943100 h 6858000"/>
              <a:gd name="connsiteX1" fmla="*/ 6991350 w 6991350"/>
              <a:gd name="connsiteY1" fmla="*/ 0 h 6858000"/>
              <a:gd name="connsiteX2" fmla="*/ 5200650 w 6991350"/>
              <a:gd name="connsiteY2" fmla="*/ 6858000 h 6858000"/>
              <a:gd name="connsiteX3" fmla="*/ 0 w 6991350"/>
              <a:gd name="connsiteY3" fmla="*/ 1943100 h 6858000"/>
              <a:gd name="connsiteX0" fmla="*/ 0 w 6991350"/>
              <a:gd name="connsiteY0" fmla="*/ 1943100 h 6858000"/>
              <a:gd name="connsiteX1" fmla="*/ 6991350 w 6991350"/>
              <a:gd name="connsiteY1" fmla="*/ 0 h 6858000"/>
              <a:gd name="connsiteX2" fmla="*/ 5200650 w 6991350"/>
              <a:gd name="connsiteY2" fmla="*/ 6858000 h 6858000"/>
              <a:gd name="connsiteX3" fmla="*/ 0 w 6991350"/>
              <a:gd name="connsiteY3" fmla="*/ 1943100 h 6858000"/>
              <a:gd name="connsiteX0" fmla="*/ 0 w 6991350"/>
              <a:gd name="connsiteY0" fmla="*/ 1943100 h 6858000"/>
              <a:gd name="connsiteX1" fmla="*/ 6991350 w 6991350"/>
              <a:gd name="connsiteY1" fmla="*/ 0 h 6858000"/>
              <a:gd name="connsiteX2" fmla="*/ 5200650 w 6991350"/>
              <a:gd name="connsiteY2" fmla="*/ 6858000 h 6858000"/>
              <a:gd name="connsiteX3" fmla="*/ 0 w 6991350"/>
              <a:gd name="connsiteY3" fmla="*/ 1943100 h 6858000"/>
              <a:gd name="connsiteX0" fmla="*/ 0 w 6991350"/>
              <a:gd name="connsiteY0" fmla="*/ 1943100 h 6858000"/>
              <a:gd name="connsiteX1" fmla="*/ 6991350 w 6991350"/>
              <a:gd name="connsiteY1" fmla="*/ 0 h 6858000"/>
              <a:gd name="connsiteX2" fmla="*/ 5200650 w 6991350"/>
              <a:gd name="connsiteY2" fmla="*/ 6858000 h 6858000"/>
              <a:gd name="connsiteX3" fmla="*/ 0 w 6991350"/>
              <a:gd name="connsiteY3" fmla="*/ 1943100 h 6858000"/>
              <a:gd name="connsiteX0" fmla="*/ 0 w 6991350"/>
              <a:gd name="connsiteY0" fmla="*/ 1943100 h 6858000"/>
              <a:gd name="connsiteX1" fmla="*/ 6991350 w 6991350"/>
              <a:gd name="connsiteY1" fmla="*/ 0 h 6858000"/>
              <a:gd name="connsiteX2" fmla="*/ 5200650 w 6991350"/>
              <a:gd name="connsiteY2" fmla="*/ 6858000 h 6858000"/>
              <a:gd name="connsiteX3" fmla="*/ 0 w 6991350"/>
              <a:gd name="connsiteY3" fmla="*/ 1943100 h 6858000"/>
              <a:gd name="connsiteX0" fmla="*/ 0 w 7029450"/>
              <a:gd name="connsiteY0" fmla="*/ 1943100 h 6858000"/>
              <a:gd name="connsiteX1" fmla="*/ 7029450 w 7029450"/>
              <a:gd name="connsiteY1" fmla="*/ 0 h 6858000"/>
              <a:gd name="connsiteX2" fmla="*/ 5200650 w 7029450"/>
              <a:gd name="connsiteY2" fmla="*/ 6858000 h 6858000"/>
              <a:gd name="connsiteX3" fmla="*/ 0 w 7029450"/>
              <a:gd name="connsiteY3" fmla="*/ 1943100 h 6858000"/>
              <a:gd name="connsiteX0" fmla="*/ 0 w 7029450"/>
              <a:gd name="connsiteY0" fmla="*/ 1943100 h 6858000"/>
              <a:gd name="connsiteX1" fmla="*/ 7029450 w 7029450"/>
              <a:gd name="connsiteY1" fmla="*/ 0 h 6858000"/>
              <a:gd name="connsiteX2" fmla="*/ 5200650 w 7029450"/>
              <a:gd name="connsiteY2" fmla="*/ 6858000 h 6858000"/>
              <a:gd name="connsiteX3" fmla="*/ 0 w 7029450"/>
              <a:gd name="connsiteY3" fmla="*/ 1943100 h 6858000"/>
              <a:gd name="connsiteX0" fmla="*/ 0 w 7029450"/>
              <a:gd name="connsiteY0" fmla="*/ 1943100 h 6858000"/>
              <a:gd name="connsiteX1" fmla="*/ 7029450 w 7029450"/>
              <a:gd name="connsiteY1" fmla="*/ 0 h 6858000"/>
              <a:gd name="connsiteX2" fmla="*/ 5200650 w 7029450"/>
              <a:gd name="connsiteY2" fmla="*/ 6858000 h 6858000"/>
              <a:gd name="connsiteX3" fmla="*/ 0 w 7029450"/>
              <a:gd name="connsiteY3" fmla="*/ 1943100 h 6858000"/>
              <a:gd name="connsiteX0" fmla="*/ 0 w 7029450"/>
              <a:gd name="connsiteY0" fmla="*/ 1943100 h 6858000"/>
              <a:gd name="connsiteX1" fmla="*/ 7029450 w 7029450"/>
              <a:gd name="connsiteY1" fmla="*/ 0 h 6858000"/>
              <a:gd name="connsiteX2" fmla="*/ 5200650 w 7029450"/>
              <a:gd name="connsiteY2" fmla="*/ 6858000 h 6858000"/>
              <a:gd name="connsiteX3" fmla="*/ 0 w 7029450"/>
              <a:gd name="connsiteY3" fmla="*/ 1943100 h 6858000"/>
              <a:gd name="connsiteX0" fmla="*/ 0 w 7029450"/>
              <a:gd name="connsiteY0" fmla="*/ 1943100 h 6858000"/>
              <a:gd name="connsiteX1" fmla="*/ 7029450 w 7029450"/>
              <a:gd name="connsiteY1" fmla="*/ 0 h 6858000"/>
              <a:gd name="connsiteX2" fmla="*/ 5200650 w 7029450"/>
              <a:gd name="connsiteY2" fmla="*/ 6858000 h 6858000"/>
              <a:gd name="connsiteX3" fmla="*/ 0 w 7029450"/>
              <a:gd name="connsiteY3" fmla="*/ 1943100 h 6858000"/>
              <a:gd name="connsiteX0" fmla="*/ 0 w 7029450"/>
              <a:gd name="connsiteY0" fmla="*/ 1943100 h 6858000"/>
              <a:gd name="connsiteX1" fmla="*/ 7029450 w 7029450"/>
              <a:gd name="connsiteY1" fmla="*/ 0 h 6858000"/>
              <a:gd name="connsiteX2" fmla="*/ 5200650 w 7029450"/>
              <a:gd name="connsiteY2" fmla="*/ 6858000 h 6858000"/>
              <a:gd name="connsiteX3" fmla="*/ 0 w 7029450"/>
              <a:gd name="connsiteY3" fmla="*/ 1943100 h 6858000"/>
              <a:gd name="connsiteX0" fmla="*/ 0 w 7029450"/>
              <a:gd name="connsiteY0" fmla="*/ 1943100 h 6858000"/>
              <a:gd name="connsiteX1" fmla="*/ 7029450 w 7029450"/>
              <a:gd name="connsiteY1" fmla="*/ 0 h 6858000"/>
              <a:gd name="connsiteX2" fmla="*/ 5200650 w 7029450"/>
              <a:gd name="connsiteY2" fmla="*/ 6858000 h 6858000"/>
              <a:gd name="connsiteX3" fmla="*/ 0 w 7029450"/>
              <a:gd name="connsiteY3" fmla="*/ 1943100 h 6858000"/>
              <a:gd name="connsiteX0" fmla="*/ 0 w 7029450"/>
              <a:gd name="connsiteY0" fmla="*/ 1943100 h 6858000"/>
              <a:gd name="connsiteX1" fmla="*/ 7029450 w 7029450"/>
              <a:gd name="connsiteY1" fmla="*/ 0 h 6858000"/>
              <a:gd name="connsiteX2" fmla="*/ 5200650 w 7029450"/>
              <a:gd name="connsiteY2" fmla="*/ 6858000 h 6858000"/>
              <a:gd name="connsiteX3" fmla="*/ 0 w 7029450"/>
              <a:gd name="connsiteY3" fmla="*/ 1943100 h 6858000"/>
              <a:gd name="connsiteX0" fmla="*/ 0 w 7029450"/>
              <a:gd name="connsiteY0" fmla="*/ 1943100 h 6858000"/>
              <a:gd name="connsiteX1" fmla="*/ 7029450 w 7029450"/>
              <a:gd name="connsiteY1" fmla="*/ 0 h 6858000"/>
              <a:gd name="connsiteX2" fmla="*/ 5200650 w 7029450"/>
              <a:gd name="connsiteY2" fmla="*/ 6858000 h 6858000"/>
              <a:gd name="connsiteX3" fmla="*/ 0 w 7029450"/>
              <a:gd name="connsiteY3" fmla="*/ 19431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029450" h="6858000">
                <a:moveTo>
                  <a:pt x="0" y="1943100"/>
                </a:moveTo>
                <a:cubicBezTo>
                  <a:pt x="1606550" y="1257300"/>
                  <a:pt x="4356100" y="342900"/>
                  <a:pt x="7029450" y="0"/>
                </a:cubicBezTo>
                <a:cubicBezTo>
                  <a:pt x="5556250" y="2990850"/>
                  <a:pt x="5245100" y="5657850"/>
                  <a:pt x="5200650" y="6858000"/>
                </a:cubicBezTo>
                <a:cubicBezTo>
                  <a:pt x="2800350" y="3714750"/>
                  <a:pt x="1638300" y="3086100"/>
                  <a:pt x="0" y="1943100"/>
                </a:cubicBezTo>
                <a:close/>
              </a:path>
            </a:pathLst>
          </a:custGeom>
          <a:solidFill>
            <a:srgbClr val="EB5D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dirty="0">
              <a:solidFill>
                <a:srgbClr val="6BC4CF"/>
              </a:solidFill>
            </a:endParaRPr>
          </a:p>
        </p:txBody>
      </p:sp>
      <p:sp>
        <p:nvSpPr>
          <p:cNvPr id="5" name="Freeform 4">
            <a:extLst>
              <a:ext uri="{FF2B5EF4-FFF2-40B4-BE49-F238E27FC236}">
                <a16:creationId xmlns:a16="http://schemas.microsoft.com/office/drawing/2014/main" id="{0117338E-B316-09FA-219C-612B5CC9921A}"/>
              </a:ext>
            </a:extLst>
          </p:cNvPr>
          <p:cNvSpPr>
            <a:spLocks noChangeAspect="1"/>
          </p:cNvSpPr>
          <p:nvPr userDrawn="1"/>
        </p:nvSpPr>
        <p:spPr>
          <a:xfrm rot="2418931">
            <a:off x="603866" y="2864403"/>
            <a:ext cx="1157422" cy="1129191"/>
          </a:xfrm>
          <a:custGeom>
            <a:avLst/>
            <a:gdLst>
              <a:gd name="connsiteX0" fmla="*/ 0 w 6991350"/>
              <a:gd name="connsiteY0" fmla="*/ 1943100 h 6858000"/>
              <a:gd name="connsiteX1" fmla="*/ 6991350 w 6991350"/>
              <a:gd name="connsiteY1" fmla="*/ 0 h 6858000"/>
              <a:gd name="connsiteX2" fmla="*/ 5200650 w 6991350"/>
              <a:gd name="connsiteY2" fmla="*/ 6858000 h 6858000"/>
              <a:gd name="connsiteX3" fmla="*/ 0 w 6991350"/>
              <a:gd name="connsiteY3" fmla="*/ 1943100 h 6858000"/>
              <a:gd name="connsiteX0" fmla="*/ 0 w 6991350"/>
              <a:gd name="connsiteY0" fmla="*/ 1943100 h 6858000"/>
              <a:gd name="connsiteX1" fmla="*/ 6991350 w 6991350"/>
              <a:gd name="connsiteY1" fmla="*/ 0 h 6858000"/>
              <a:gd name="connsiteX2" fmla="*/ 5200650 w 6991350"/>
              <a:gd name="connsiteY2" fmla="*/ 6858000 h 6858000"/>
              <a:gd name="connsiteX3" fmla="*/ 0 w 6991350"/>
              <a:gd name="connsiteY3" fmla="*/ 1943100 h 6858000"/>
              <a:gd name="connsiteX0" fmla="*/ 0 w 6991350"/>
              <a:gd name="connsiteY0" fmla="*/ 1943100 h 6858000"/>
              <a:gd name="connsiteX1" fmla="*/ 6991350 w 6991350"/>
              <a:gd name="connsiteY1" fmla="*/ 0 h 6858000"/>
              <a:gd name="connsiteX2" fmla="*/ 5200650 w 6991350"/>
              <a:gd name="connsiteY2" fmla="*/ 6858000 h 6858000"/>
              <a:gd name="connsiteX3" fmla="*/ 0 w 6991350"/>
              <a:gd name="connsiteY3" fmla="*/ 1943100 h 6858000"/>
              <a:gd name="connsiteX0" fmla="*/ 0 w 6991350"/>
              <a:gd name="connsiteY0" fmla="*/ 1943100 h 6858000"/>
              <a:gd name="connsiteX1" fmla="*/ 6991350 w 6991350"/>
              <a:gd name="connsiteY1" fmla="*/ 0 h 6858000"/>
              <a:gd name="connsiteX2" fmla="*/ 5200650 w 6991350"/>
              <a:gd name="connsiteY2" fmla="*/ 6858000 h 6858000"/>
              <a:gd name="connsiteX3" fmla="*/ 0 w 6991350"/>
              <a:gd name="connsiteY3" fmla="*/ 1943100 h 6858000"/>
              <a:gd name="connsiteX0" fmla="*/ 0 w 6991350"/>
              <a:gd name="connsiteY0" fmla="*/ 1943100 h 6858000"/>
              <a:gd name="connsiteX1" fmla="*/ 6991350 w 6991350"/>
              <a:gd name="connsiteY1" fmla="*/ 0 h 6858000"/>
              <a:gd name="connsiteX2" fmla="*/ 5200650 w 6991350"/>
              <a:gd name="connsiteY2" fmla="*/ 6858000 h 6858000"/>
              <a:gd name="connsiteX3" fmla="*/ 0 w 6991350"/>
              <a:gd name="connsiteY3" fmla="*/ 1943100 h 6858000"/>
              <a:gd name="connsiteX0" fmla="*/ 0 w 6991350"/>
              <a:gd name="connsiteY0" fmla="*/ 1943100 h 6858000"/>
              <a:gd name="connsiteX1" fmla="*/ 6991350 w 6991350"/>
              <a:gd name="connsiteY1" fmla="*/ 0 h 6858000"/>
              <a:gd name="connsiteX2" fmla="*/ 5200650 w 6991350"/>
              <a:gd name="connsiteY2" fmla="*/ 6858000 h 6858000"/>
              <a:gd name="connsiteX3" fmla="*/ 0 w 6991350"/>
              <a:gd name="connsiteY3" fmla="*/ 1943100 h 6858000"/>
              <a:gd name="connsiteX0" fmla="*/ 0 w 6991350"/>
              <a:gd name="connsiteY0" fmla="*/ 1943100 h 6858000"/>
              <a:gd name="connsiteX1" fmla="*/ 6991350 w 6991350"/>
              <a:gd name="connsiteY1" fmla="*/ 0 h 6858000"/>
              <a:gd name="connsiteX2" fmla="*/ 5200650 w 6991350"/>
              <a:gd name="connsiteY2" fmla="*/ 6858000 h 6858000"/>
              <a:gd name="connsiteX3" fmla="*/ 0 w 6991350"/>
              <a:gd name="connsiteY3" fmla="*/ 1943100 h 6858000"/>
              <a:gd name="connsiteX0" fmla="*/ 0 w 6991350"/>
              <a:gd name="connsiteY0" fmla="*/ 1943100 h 6858000"/>
              <a:gd name="connsiteX1" fmla="*/ 6991350 w 6991350"/>
              <a:gd name="connsiteY1" fmla="*/ 0 h 6858000"/>
              <a:gd name="connsiteX2" fmla="*/ 5200650 w 6991350"/>
              <a:gd name="connsiteY2" fmla="*/ 6858000 h 6858000"/>
              <a:gd name="connsiteX3" fmla="*/ 0 w 6991350"/>
              <a:gd name="connsiteY3" fmla="*/ 1943100 h 6858000"/>
              <a:gd name="connsiteX0" fmla="*/ 0 w 6991350"/>
              <a:gd name="connsiteY0" fmla="*/ 1943100 h 6858000"/>
              <a:gd name="connsiteX1" fmla="*/ 6991350 w 6991350"/>
              <a:gd name="connsiteY1" fmla="*/ 0 h 6858000"/>
              <a:gd name="connsiteX2" fmla="*/ 5200650 w 6991350"/>
              <a:gd name="connsiteY2" fmla="*/ 6858000 h 6858000"/>
              <a:gd name="connsiteX3" fmla="*/ 0 w 6991350"/>
              <a:gd name="connsiteY3" fmla="*/ 1943100 h 6858000"/>
              <a:gd name="connsiteX0" fmla="*/ 0 w 6991350"/>
              <a:gd name="connsiteY0" fmla="*/ 1943100 h 6858000"/>
              <a:gd name="connsiteX1" fmla="*/ 6991350 w 6991350"/>
              <a:gd name="connsiteY1" fmla="*/ 0 h 6858000"/>
              <a:gd name="connsiteX2" fmla="*/ 5200650 w 6991350"/>
              <a:gd name="connsiteY2" fmla="*/ 6858000 h 6858000"/>
              <a:gd name="connsiteX3" fmla="*/ 0 w 6991350"/>
              <a:gd name="connsiteY3" fmla="*/ 1943100 h 6858000"/>
              <a:gd name="connsiteX0" fmla="*/ 0 w 6991350"/>
              <a:gd name="connsiteY0" fmla="*/ 1943100 h 6858000"/>
              <a:gd name="connsiteX1" fmla="*/ 6991350 w 6991350"/>
              <a:gd name="connsiteY1" fmla="*/ 0 h 6858000"/>
              <a:gd name="connsiteX2" fmla="*/ 5200650 w 6991350"/>
              <a:gd name="connsiteY2" fmla="*/ 6858000 h 6858000"/>
              <a:gd name="connsiteX3" fmla="*/ 0 w 6991350"/>
              <a:gd name="connsiteY3" fmla="*/ 1943100 h 6858000"/>
              <a:gd name="connsiteX0" fmla="*/ 0 w 6991350"/>
              <a:gd name="connsiteY0" fmla="*/ 1943100 h 6858000"/>
              <a:gd name="connsiteX1" fmla="*/ 6991350 w 6991350"/>
              <a:gd name="connsiteY1" fmla="*/ 0 h 6858000"/>
              <a:gd name="connsiteX2" fmla="*/ 5200650 w 6991350"/>
              <a:gd name="connsiteY2" fmla="*/ 6858000 h 6858000"/>
              <a:gd name="connsiteX3" fmla="*/ 0 w 6991350"/>
              <a:gd name="connsiteY3" fmla="*/ 1943100 h 6858000"/>
              <a:gd name="connsiteX0" fmla="*/ 0 w 6991350"/>
              <a:gd name="connsiteY0" fmla="*/ 1943100 h 6858000"/>
              <a:gd name="connsiteX1" fmla="*/ 6991350 w 6991350"/>
              <a:gd name="connsiteY1" fmla="*/ 0 h 6858000"/>
              <a:gd name="connsiteX2" fmla="*/ 5200650 w 6991350"/>
              <a:gd name="connsiteY2" fmla="*/ 6858000 h 6858000"/>
              <a:gd name="connsiteX3" fmla="*/ 0 w 6991350"/>
              <a:gd name="connsiteY3" fmla="*/ 1943100 h 6858000"/>
              <a:gd name="connsiteX0" fmla="*/ 0 w 6991350"/>
              <a:gd name="connsiteY0" fmla="*/ 1943100 h 6858000"/>
              <a:gd name="connsiteX1" fmla="*/ 6991350 w 6991350"/>
              <a:gd name="connsiteY1" fmla="*/ 0 h 6858000"/>
              <a:gd name="connsiteX2" fmla="*/ 5200650 w 6991350"/>
              <a:gd name="connsiteY2" fmla="*/ 6858000 h 6858000"/>
              <a:gd name="connsiteX3" fmla="*/ 0 w 6991350"/>
              <a:gd name="connsiteY3" fmla="*/ 1943100 h 6858000"/>
              <a:gd name="connsiteX0" fmla="*/ 0 w 6991350"/>
              <a:gd name="connsiteY0" fmla="*/ 1943100 h 6858000"/>
              <a:gd name="connsiteX1" fmla="*/ 6991350 w 6991350"/>
              <a:gd name="connsiteY1" fmla="*/ 0 h 6858000"/>
              <a:gd name="connsiteX2" fmla="*/ 5200650 w 6991350"/>
              <a:gd name="connsiteY2" fmla="*/ 6858000 h 6858000"/>
              <a:gd name="connsiteX3" fmla="*/ 0 w 6991350"/>
              <a:gd name="connsiteY3" fmla="*/ 1943100 h 6858000"/>
              <a:gd name="connsiteX0" fmla="*/ 0 w 6991350"/>
              <a:gd name="connsiteY0" fmla="*/ 1943100 h 6858000"/>
              <a:gd name="connsiteX1" fmla="*/ 6991350 w 6991350"/>
              <a:gd name="connsiteY1" fmla="*/ 0 h 6858000"/>
              <a:gd name="connsiteX2" fmla="*/ 5200650 w 6991350"/>
              <a:gd name="connsiteY2" fmla="*/ 6858000 h 6858000"/>
              <a:gd name="connsiteX3" fmla="*/ 0 w 6991350"/>
              <a:gd name="connsiteY3" fmla="*/ 1943100 h 6858000"/>
              <a:gd name="connsiteX0" fmla="*/ 0 w 6991350"/>
              <a:gd name="connsiteY0" fmla="*/ 1943100 h 6858000"/>
              <a:gd name="connsiteX1" fmla="*/ 6991350 w 6991350"/>
              <a:gd name="connsiteY1" fmla="*/ 0 h 6858000"/>
              <a:gd name="connsiteX2" fmla="*/ 5200650 w 6991350"/>
              <a:gd name="connsiteY2" fmla="*/ 6858000 h 6858000"/>
              <a:gd name="connsiteX3" fmla="*/ 0 w 6991350"/>
              <a:gd name="connsiteY3" fmla="*/ 1943100 h 6858000"/>
              <a:gd name="connsiteX0" fmla="*/ 0 w 6991350"/>
              <a:gd name="connsiteY0" fmla="*/ 1943100 h 6858000"/>
              <a:gd name="connsiteX1" fmla="*/ 6991350 w 6991350"/>
              <a:gd name="connsiteY1" fmla="*/ 0 h 6858000"/>
              <a:gd name="connsiteX2" fmla="*/ 5200650 w 6991350"/>
              <a:gd name="connsiteY2" fmla="*/ 6858000 h 6858000"/>
              <a:gd name="connsiteX3" fmla="*/ 0 w 6991350"/>
              <a:gd name="connsiteY3" fmla="*/ 1943100 h 6858000"/>
              <a:gd name="connsiteX0" fmla="*/ 0 w 6991350"/>
              <a:gd name="connsiteY0" fmla="*/ 1943100 h 6858000"/>
              <a:gd name="connsiteX1" fmla="*/ 6991350 w 6991350"/>
              <a:gd name="connsiteY1" fmla="*/ 0 h 6858000"/>
              <a:gd name="connsiteX2" fmla="*/ 5200650 w 6991350"/>
              <a:gd name="connsiteY2" fmla="*/ 6858000 h 6858000"/>
              <a:gd name="connsiteX3" fmla="*/ 0 w 6991350"/>
              <a:gd name="connsiteY3" fmla="*/ 1943100 h 6858000"/>
              <a:gd name="connsiteX0" fmla="*/ 0 w 6991350"/>
              <a:gd name="connsiteY0" fmla="*/ 1943100 h 6858000"/>
              <a:gd name="connsiteX1" fmla="*/ 6991350 w 6991350"/>
              <a:gd name="connsiteY1" fmla="*/ 0 h 6858000"/>
              <a:gd name="connsiteX2" fmla="*/ 5200650 w 6991350"/>
              <a:gd name="connsiteY2" fmla="*/ 6858000 h 6858000"/>
              <a:gd name="connsiteX3" fmla="*/ 0 w 6991350"/>
              <a:gd name="connsiteY3" fmla="*/ 1943100 h 6858000"/>
              <a:gd name="connsiteX0" fmla="*/ 0 w 6991350"/>
              <a:gd name="connsiteY0" fmla="*/ 1943100 h 6858000"/>
              <a:gd name="connsiteX1" fmla="*/ 6991350 w 6991350"/>
              <a:gd name="connsiteY1" fmla="*/ 0 h 6858000"/>
              <a:gd name="connsiteX2" fmla="*/ 5200650 w 6991350"/>
              <a:gd name="connsiteY2" fmla="*/ 6858000 h 6858000"/>
              <a:gd name="connsiteX3" fmla="*/ 0 w 6991350"/>
              <a:gd name="connsiteY3" fmla="*/ 1943100 h 6858000"/>
              <a:gd name="connsiteX0" fmla="*/ 0 w 6991350"/>
              <a:gd name="connsiteY0" fmla="*/ 1943100 h 6858000"/>
              <a:gd name="connsiteX1" fmla="*/ 6991350 w 6991350"/>
              <a:gd name="connsiteY1" fmla="*/ 0 h 6858000"/>
              <a:gd name="connsiteX2" fmla="*/ 5200650 w 6991350"/>
              <a:gd name="connsiteY2" fmla="*/ 6858000 h 6858000"/>
              <a:gd name="connsiteX3" fmla="*/ 0 w 6991350"/>
              <a:gd name="connsiteY3" fmla="*/ 1943100 h 6858000"/>
              <a:gd name="connsiteX0" fmla="*/ 0 w 6991350"/>
              <a:gd name="connsiteY0" fmla="*/ 1943100 h 6858000"/>
              <a:gd name="connsiteX1" fmla="*/ 6991350 w 6991350"/>
              <a:gd name="connsiteY1" fmla="*/ 0 h 6858000"/>
              <a:gd name="connsiteX2" fmla="*/ 5200650 w 6991350"/>
              <a:gd name="connsiteY2" fmla="*/ 6858000 h 6858000"/>
              <a:gd name="connsiteX3" fmla="*/ 0 w 6991350"/>
              <a:gd name="connsiteY3" fmla="*/ 1943100 h 6858000"/>
              <a:gd name="connsiteX0" fmla="*/ 0 w 6991350"/>
              <a:gd name="connsiteY0" fmla="*/ 1943100 h 6858000"/>
              <a:gd name="connsiteX1" fmla="*/ 6991350 w 6991350"/>
              <a:gd name="connsiteY1" fmla="*/ 0 h 6858000"/>
              <a:gd name="connsiteX2" fmla="*/ 5200650 w 6991350"/>
              <a:gd name="connsiteY2" fmla="*/ 6858000 h 6858000"/>
              <a:gd name="connsiteX3" fmla="*/ 0 w 6991350"/>
              <a:gd name="connsiteY3" fmla="*/ 1943100 h 6858000"/>
              <a:gd name="connsiteX0" fmla="*/ 0 w 6991350"/>
              <a:gd name="connsiteY0" fmla="*/ 1943100 h 6858000"/>
              <a:gd name="connsiteX1" fmla="*/ 6991350 w 6991350"/>
              <a:gd name="connsiteY1" fmla="*/ 0 h 6858000"/>
              <a:gd name="connsiteX2" fmla="*/ 5200650 w 6991350"/>
              <a:gd name="connsiteY2" fmla="*/ 6858000 h 6858000"/>
              <a:gd name="connsiteX3" fmla="*/ 0 w 6991350"/>
              <a:gd name="connsiteY3" fmla="*/ 1943100 h 6858000"/>
              <a:gd name="connsiteX0" fmla="*/ 0 w 6991350"/>
              <a:gd name="connsiteY0" fmla="*/ 1943100 h 6858000"/>
              <a:gd name="connsiteX1" fmla="*/ 6991350 w 6991350"/>
              <a:gd name="connsiteY1" fmla="*/ 0 h 6858000"/>
              <a:gd name="connsiteX2" fmla="*/ 5200650 w 6991350"/>
              <a:gd name="connsiteY2" fmla="*/ 6858000 h 6858000"/>
              <a:gd name="connsiteX3" fmla="*/ 0 w 6991350"/>
              <a:gd name="connsiteY3" fmla="*/ 1943100 h 6858000"/>
              <a:gd name="connsiteX0" fmla="*/ 0 w 6991350"/>
              <a:gd name="connsiteY0" fmla="*/ 1943100 h 6858000"/>
              <a:gd name="connsiteX1" fmla="*/ 6991350 w 6991350"/>
              <a:gd name="connsiteY1" fmla="*/ 0 h 6858000"/>
              <a:gd name="connsiteX2" fmla="*/ 5200650 w 6991350"/>
              <a:gd name="connsiteY2" fmla="*/ 6858000 h 6858000"/>
              <a:gd name="connsiteX3" fmla="*/ 0 w 6991350"/>
              <a:gd name="connsiteY3" fmla="*/ 1943100 h 6858000"/>
              <a:gd name="connsiteX0" fmla="*/ 0 w 7029450"/>
              <a:gd name="connsiteY0" fmla="*/ 1943100 h 6858000"/>
              <a:gd name="connsiteX1" fmla="*/ 7029450 w 7029450"/>
              <a:gd name="connsiteY1" fmla="*/ 0 h 6858000"/>
              <a:gd name="connsiteX2" fmla="*/ 5200650 w 7029450"/>
              <a:gd name="connsiteY2" fmla="*/ 6858000 h 6858000"/>
              <a:gd name="connsiteX3" fmla="*/ 0 w 7029450"/>
              <a:gd name="connsiteY3" fmla="*/ 1943100 h 6858000"/>
              <a:gd name="connsiteX0" fmla="*/ 0 w 7029450"/>
              <a:gd name="connsiteY0" fmla="*/ 1943100 h 6858000"/>
              <a:gd name="connsiteX1" fmla="*/ 7029450 w 7029450"/>
              <a:gd name="connsiteY1" fmla="*/ 0 h 6858000"/>
              <a:gd name="connsiteX2" fmla="*/ 5200650 w 7029450"/>
              <a:gd name="connsiteY2" fmla="*/ 6858000 h 6858000"/>
              <a:gd name="connsiteX3" fmla="*/ 0 w 7029450"/>
              <a:gd name="connsiteY3" fmla="*/ 1943100 h 6858000"/>
              <a:gd name="connsiteX0" fmla="*/ 0 w 7029450"/>
              <a:gd name="connsiteY0" fmla="*/ 1943100 h 6858000"/>
              <a:gd name="connsiteX1" fmla="*/ 7029450 w 7029450"/>
              <a:gd name="connsiteY1" fmla="*/ 0 h 6858000"/>
              <a:gd name="connsiteX2" fmla="*/ 5200650 w 7029450"/>
              <a:gd name="connsiteY2" fmla="*/ 6858000 h 6858000"/>
              <a:gd name="connsiteX3" fmla="*/ 0 w 7029450"/>
              <a:gd name="connsiteY3" fmla="*/ 1943100 h 6858000"/>
              <a:gd name="connsiteX0" fmla="*/ 0 w 7029450"/>
              <a:gd name="connsiteY0" fmla="*/ 1943100 h 6858000"/>
              <a:gd name="connsiteX1" fmla="*/ 7029450 w 7029450"/>
              <a:gd name="connsiteY1" fmla="*/ 0 h 6858000"/>
              <a:gd name="connsiteX2" fmla="*/ 5200650 w 7029450"/>
              <a:gd name="connsiteY2" fmla="*/ 6858000 h 6858000"/>
              <a:gd name="connsiteX3" fmla="*/ 0 w 7029450"/>
              <a:gd name="connsiteY3" fmla="*/ 1943100 h 6858000"/>
              <a:gd name="connsiteX0" fmla="*/ 0 w 7029450"/>
              <a:gd name="connsiteY0" fmla="*/ 1943100 h 6858000"/>
              <a:gd name="connsiteX1" fmla="*/ 7029450 w 7029450"/>
              <a:gd name="connsiteY1" fmla="*/ 0 h 6858000"/>
              <a:gd name="connsiteX2" fmla="*/ 5200650 w 7029450"/>
              <a:gd name="connsiteY2" fmla="*/ 6858000 h 6858000"/>
              <a:gd name="connsiteX3" fmla="*/ 0 w 7029450"/>
              <a:gd name="connsiteY3" fmla="*/ 1943100 h 6858000"/>
              <a:gd name="connsiteX0" fmla="*/ 0 w 7029450"/>
              <a:gd name="connsiteY0" fmla="*/ 1943100 h 6858000"/>
              <a:gd name="connsiteX1" fmla="*/ 7029450 w 7029450"/>
              <a:gd name="connsiteY1" fmla="*/ 0 h 6858000"/>
              <a:gd name="connsiteX2" fmla="*/ 5200650 w 7029450"/>
              <a:gd name="connsiteY2" fmla="*/ 6858000 h 6858000"/>
              <a:gd name="connsiteX3" fmla="*/ 0 w 7029450"/>
              <a:gd name="connsiteY3" fmla="*/ 1943100 h 6858000"/>
              <a:gd name="connsiteX0" fmla="*/ 0 w 7029450"/>
              <a:gd name="connsiteY0" fmla="*/ 1943100 h 6858000"/>
              <a:gd name="connsiteX1" fmla="*/ 7029450 w 7029450"/>
              <a:gd name="connsiteY1" fmla="*/ 0 h 6858000"/>
              <a:gd name="connsiteX2" fmla="*/ 5200650 w 7029450"/>
              <a:gd name="connsiteY2" fmla="*/ 6858000 h 6858000"/>
              <a:gd name="connsiteX3" fmla="*/ 0 w 7029450"/>
              <a:gd name="connsiteY3" fmla="*/ 1943100 h 6858000"/>
              <a:gd name="connsiteX0" fmla="*/ 0 w 7029450"/>
              <a:gd name="connsiteY0" fmla="*/ 1943100 h 6858000"/>
              <a:gd name="connsiteX1" fmla="*/ 7029450 w 7029450"/>
              <a:gd name="connsiteY1" fmla="*/ 0 h 6858000"/>
              <a:gd name="connsiteX2" fmla="*/ 5200650 w 7029450"/>
              <a:gd name="connsiteY2" fmla="*/ 6858000 h 6858000"/>
              <a:gd name="connsiteX3" fmla="*/ 0 w 7029450"/>
              <a:gd name="connsiteY3" fmla="*/ 1943100 h 6858000"/>
              <a:gd name="connsiteX0" fmla="*/ 0 w 7029450"/>
              <a:gd name="connsiteY0" fmla="*/ 1943100 h 6858000"/>
              <a:gd name="connsiteX1" fmla="*/ 7029450 w 7029450"/>
              <a:gd name="connsiteY1" fmla="*/ 0 h 6858000"/>
              <a:gd name="connsiteX2" fmla="*/ 5200650 w 7029450"/>
              <a:gd name="connsiteY2" fmla="*/ 6858000 h 6858000"/>
              <a:gd name="connsiteX3" fmla="*/ 0 w 7029450"/>
              <a:gd name="connsiteY3" fmla="*/ 19431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029450" h="6858000">
                <a:moveTo>
                  <a:pt x="0" y="1943100"/>
                </a:moveTo>
                <a:cubicBezTo>
                  <a:pt x="1606550" y="1257300"/>
                  <a:pt x="4356100" y="342900"/>
                  <a:pt x="7029450" y="0"/>
                </a:cubicBezTo>
                <a:cubicBezTo>
                  <a:pt x="5556250" y="2990850"/>
                  <a:pt x="5245100" y="5657850"/>
                  <a:pt x="5200650" y="6858000"/>
                </a:cubicBezTo>
                <a:cubicBezTo>
                  <a:pt x="2800350" y="3714750"/>
                  <a:pt x="1638300" y="3086100"/>
                  <a:pt x="0" y="1943100"/>
                </a:cubicBezTo>
                <a:close/>
              </a:path>
            </a:pathLst>
          </a:custGeom>
          <a:solidFill>
            <a:srgbClr val="6BC4C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dirty="0">
              <a:solidFill>
                <a:srgbClr val="6BC4CF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8159A30-8BEE-36A6-B357-40F81D6E9AAD}"/>
              </a:ext>
            </a:extLst>
          </p:cNvPr>
          <p:cNvSpPr txBox="1"/>
          <p:nvPr userDrawn="1"/>
        </p:nvSpPr>
        <p:spPr>
          <a:xfrm>
            <a:off x="8378691" y="6354978"/>
            <a:ext cx="37498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solidFill>
                  <a:srgbClr val="6A23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www.midandsouthessex.ics.nhs.uk</a:t>
            </a:r>
          </a:p>
        </p:txBody>
      </p:sp>
    </p:spTree>
    <p:extLst>
      <p:ext uri="{BB962C8B-B14F-4D97-AF65-F5344CB8AC3E}">
        <p14:creationId xmlns:p14="http://schemas.microsoft.com/office/powerpoint/2010/main" val="3042450306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General 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2">
            <a:extLst>
              <a:ext uri="{FF2B5EF4-FFF2-40B4-BE49-F238E27FC236}">
                <a16:creationId xmlns:a16="http://schemas.microsoft.com/office/drawing/2014/main" id="{C2593222-CBEA-48CA-E000-B7D86918C620}"/>
              </a:ext>
            </a:extLst>
          </p:cNvPr>
          <p:cNvSpPr/>
          <p:nvPr userDrawn="1"/>
        </p:nvSpPr>
        <p:spPr>
          <a:xfrm rot="21364505">
            <a:off x="1733658" y="3883261"/>
            <a:ext cx="13731999" cy="13397059"/>
          </a:xfrm>
          <a:custGeom>
            <a:avLst/>
            <a:gdLst>
              <a:gd name="connsiteX0" fmla="*/ 0 w 6991350"/>
              <a:gd name="connsiteY0" fmla="*/ 1943100 h 6858000"/>
              <a:gd name="connsiteX1" fmla="*/ 6991350 w 6991350"/>
              <a:gd name="connsiteY1" fmla="*/ 0 h 6858000"/>
              <a:gd name="connsiteX2" fmla="*/ 5200650 w 6991350"/>
              <a:gd name="connsiteY2" fmla="*/ 6858000 h 6858000"/>
              <a:gd name="connsiteX3" fmla="*/ 0 w 6991350"/>
              <a:gd name="connsiteY3" fmla="*/ 1943100 h 6858000"/>
              <a:gd name="connsiteX0" fmla="*/ 0 w 6991350"/>
              <a:gd name="connsiteY0" fmla="*/ 1943100 h 6858000"/>
              <a:gd name="connsiteX1" fmla="*/ 6991350 w 6991350"/>
              <a:gd name="connsiteY1" fmla="*/ 0 h 6858000"/>
              <a:gd name="connsiteX2" fmla="*/ 5200650 w 6991350"/>
              <a:gd name="connsiteY2" fmla="*/ 6858000 h 6858000"/>
              <a:gd name="connsiteX3" fmla="*/ 0 w 6991350"/>
              <a:gd name="connsiteY3" fmla="*/ 1943100 h 6858000"/>
              <a:gd name="connsiteX0" fmla="*/ 0 w 6991350"/>
              <a:gd name="connsiteY0" fmla="*/ 1943100 h 6858000"/>
              <a:gd name="connsiteX1" fmla="*/ 6991350 w 6991350"/>
              <a:gd name="connsiteY1" fmla="*/ 0 h 6858000"/>
              <a:gd name="connsiteX2" fmla="*/ 5200650 w 6991350"/>
              <a:gd name="connsiteY2" fmla="*/ 6858000 h 6858000"/>
              <a:gd name="connsiteX3" fmla="*/ 0 w 6991350"/>
              <a:gd name="connsiteY3" fmla="*/ 1943100 h 6858000"/>
              <a:gd name="connsiteX0" fmla="*/ 0 w 6991350"/>
              <a:gd name="connsiteY0" fmla="*/ 1943100 h 6858000"/>
              <a:gd name="connsiteX1" fmla="*/ 6991350 w 6991350"/>
              <a:gd name="connsiteY1" fmla="*/ 0 h 6858000"/>
              <a:gd name="connsiteX2" fmla="*/ 5200650 w 6991350"/>
              <a:gd name="connsiteY2" fmla="*/ 6858000 h 6858000"/>
              <a:gd name="connsiteX3" fmla="*/ 0 w 6991350"/>
              <a:gd name="connsiteY3" fmla="*/ 1943100 h 6858000"/>
              <a:gd name="connsiteX0" fmla="*/ 0 w 6991350"/>
              <a:gd name="connsiteY0" fmla="*/ 1943100 h 6858000"/>
              <a:gd name="connsiteX1" fmla="*/ 6991350 w 6991350"/>
              <a:gd name="connsiteY1" fmla="*/ 0 h 6858000"/>
              <a:gd name="connsiteX2" fmla="*/ 5200650 w 6991350"/>
              <a:gd name="connsiteY2" fmla="*/ 6858000 h 6858000"/>
              <a:gd name="connsiteX3" fmla="*/ 0 w 6991350"/>
              <a:gd name="connsiteY3" fmla="*/ 1943100 h 6858000"/>
              <a:gd name="connsiteX0" fmla="*/ 0 w 6991350"/>
              <a:gd name="connsiteY0" fmla="*/ 1943100 h 6858000"/>
              <a:gd name="connsiteX1" fmla="*/ 6991350 w 6991350"/>
              <a:gd name="connsiteY1" fmla="*/ 0 h 6858000"/>
              <a:gd name="connsiteX2" fmla="*/ 5200650 w 6991350"/>
              <a:gd name="connsiteY2" fmla="*/ 6858000 h 6858000"/>
              <a:gd name="connsiteX3" fmla="*/ 0 w 6991350"/>
              <a:gd name="connsiteY3" fmla="*/ 1943100 h 6858000"/>
              <a:gd name="connsiteX0" fmla="*/ 0 w 6991350"/>
              <a:gd name="connsiteY0" fmla="*/ 1943100 h 6858000"/>
              <a:gd name="connsiteX1" fmla="*/ 6991350 w 6991350"/>
              <a:gd name="connsiteY1" fmla="*/ 0 h 6858000"/>
              <a:gd name="connsiteX2" fmla="*/ 5200650 w 6991350"/>
              <a:gd name="connsiteY2" fmla="*/ 6858000 h 6858000"/>
              <a:gd name="connsiteX3" fmla="*/ 0 w 6991350"/>
              <a:gd name="connsiteY3" fmla="*/ 1943100 h 6858000"/>
              <a:gd name="connsiteX0" fmla="*/ 0 w 6991350"/>
              <a:gd name="connsiteY0" fmla="*/ 1943100 h 6858000"/>
              <a:gd name="connsiteX1" fmla="*/ 6991350 w 6991350"/>
              <a:gd name="connsiteY1" fmla="*/ 0 h 6858000"/>
              <a:gd name="connsiteX2" fmla="*/ 5200650 w 6991350"/>
              <a:gd name="connsiteY2" fmla="*/ 6858000 h 6858000"/>
              <a:gd name="connsiteX3" fmla="*/ 0 w 6991350"/>
              <a:gd name="connsiteY3" fmla="*/ 1943100 h 6858000"/>
              <a:gd name="connsiteX0" fmla="*/ 0 w 6991350"/>
              <a:gd name="connsiteY0" fmla="*/ 1943100 h 6858000"/>
              <a:gd name="connsiteX1" fmla="*/ 6991350 w 6991350"/>
              <a:gd name="connsiteY1" fmla="*/ 0 h 6858000"/>
              <a:gd name="connsiteX2" fmla="*/ 5200650 w 6991350"/>
              <a:gd name="connsiteY2" fmla="*/ 6858000 h 6858000"/>
              <a:gd name="connsiteX3" fmla="*/ 0 w 6991350"/>
              <a:gd name="connsiteY3" fmla="*/ 1943100 h 6858000"/>
              <a:gd name="connsiteX0" fmla="*/ 0 w 6991350"/>
              <a:gd name="connsiteY0" fmla="*/ 1943100 h 6858000"/>
              <a:gd name="connsiteX1" fmla="*/ 6991350 w 6991350"/>
              <a:gd name="connsiteY1" fmla="*/ 0 h 6858000"/>
              <a:gd name="connsiteX2" fmla="*/ 5200650 w 6991350"/>
              <a:gd name="connsiteY2" fmla="*/ 6858000 h 6858000"/>
              <a:gd name="connsiteX3" fmla="*/ 0 w 6991350"/>
              <a:gd name="connsiteY3" fmla="*/ 1943100 h 6858000"/>
              <a:gd name="connsiteX0" fmla="*/ 0 w 6991350"/>
              <a:gd name="connsiteY0" fmla="*/ 1943100 h 6858000"/>
              <a:gd name="connsiteX1" fmla="*/ 6991350 w 6991350"/>
              <a:gd name="connsiteY1" fmla="*/ 0 h 6858000"/>
              <a:gd name="connsiteX2" fmla="*/ 5200650 w 6991350"/>
              <a:gd name="connsiteY2" fmla="*/ 6858000 h 6858000"/>
              <a:gd name="connsiteX3" fmla="*/ 0 w 6991350"/>
              <a:gd name="connsiteY3" fmla="*/ 1943100 h 6858000"/>
              <a:gd name="connsiteX0" fmla="*/ 0 w 6991350"/>
              <a:gd name="connsiteY0" fmla="*/ 1943100 h 6858000"/>
              <a:gd name="connsiteX1" fmla="*/ 6991350 w 6991350"/>
              <a:gd name="connsiteY1" fmla="*/ 0 h 6858000"/>
              <a:gd name="connsiteX2" fmla="*/ 5200650 w 6991350"/>
              <a:gd name="connsiteY2" fmla="*/ 6858000 h 6858000"/>
              <a:gd name="connsiteX3" fmla="*/ 0 w 6991350"/>
              <a:gd name="connsiteY3" fmla="*/ 1943100 h 6858000"/>
              <a:gd name="connsiteX0" fmla="*/ 0 w 6991350"/>
              <a:gd name="connsiteY0" fmla="*/ 1943100 h 6858000"/>
              <a:gd name="connsiteX1" fmla="*/ 6991350 w 6991350"/>
              <a:gd name="connsiteY1" fmla="*/ 0 h 6858000"/>
              <a:gd name="connsiteX2" fmla="*/ 5200650 w 6991350"/>
              <a:gd name="connsiteY2" fmla="*/ 6858000 h 6858000"/>
              <a:gd name="connsiteX3" fmla="*/ 0 w 6991350"/>
              <a:gd name="connsiteY3" fmla="*/ 1943100 h 6858000"/>
              <a:gd name="connsiteX0" fmla="*/ 0 w 6991350"/>
              <a:gd name="connsiteY0" fmla="*/ 1943100 h 6858000"/>
              <a:gd name="connsiteX1" fmla="*/ 6991350 w 6991350"/>
              <a:gd name="connsiteY1" fmla="*/ 0 h 6858000"/>
              <a:gd name="connsiteX2" fmla="*/ 5200650 w 6991350"/>
              <a:gd name="connsiteY2" fmla="*/ 6858000 h 6858000"/>
              <a:gd name="connsiteX3" fmla="*/ 0 w 6991350"/>
              <a:gd name="connsiteY3" fmla="*/ 1943100 h 6858000"/>
              <a:gd name="connsiteX0" fmla="*/ 0 w 6991350"/>
              <a:gd name="connsiteY0" fmla="*/ 1943100 h 6858000"/>
              <a:gd name="connsiteX1" fmla="*/ 6991350 w 6991350"/>
              <a:gd name="connsiteY1" fmla="*/ 0 h 6858000"/>
              <a:gd name="connsiteX2" fmla="*/ 5200650 w 6991350"/>
              <a:gd name="connsiteY2" fmla="*/ 6858000 h 6858000"/>
              <a:gd name="connsiteX3" fmla="*/ 0 w 6991350"/>
              <a:gd name="connsiteY3" fmla="*/ 1943100 h 6858000"/>
              <a:gd name="connsiteX0" fmla="*/ 0 w 6991350"/>
              <a:gd name="connsiteY0" fmla="*/ 1943100 h 6858000"/>
              <a:gd name="connsiteX1" fmla="*/ 6991350 w 6991350"/>
              <a:gd name="connsiteY1" fmla="*/ 0 h 6858000"/>
              <a:gd name="connsiteX2" fmla="*/ 5200650 w 6991350"/>
              <a:gd name="connsiteY2" fmla="*/ 6858000 h 6858000"/>
              <a:gd name="connsiteX3" fmla="*/ 0 w 6991350"/>
              <a:gd name="connsiteY3" fmla="*/ 1943100 h 6858000"/>
              <a:gd name="connsiteX0" fmla="*/ 0 w 6991350"/>
              <a:gd name="connsiteY0" fmla="*/ 1943100 h 6858000"/>
              <a:gd name="connsiteX1" fmla="*/ 6991350 w 6991350"/>
              <a:gd name="connsiteY1" fmla="*/ 0 h 6858000"/>
              <a:gd name="connsiteX2" fmla="*/ 5200650 w 6991350"/>
              <a:gd name="connsiteY2" fmla="*/ 6858000 h 6858000"/>
              <a:gd name="connsiteX3" fmla="*/ 0 w 6991350"/>
              <a:gd name="connsiteY3" fmla="*/ 1943100 h 6858000"/>
              <a:gd name="connsiteX0" fmla="*/ 0 w 6991350"/>
              <a:gd name="connsiteY0" fmla="*/ 1943100 h 6858000"/>
              <a:gd name="connsiteX1" fmla="*/ 6991350 w 6991350"/>
              <a:gd name="connsiteY1" fmla="*/ 0 h 6858000"/>
              <a:gd name="connsiteX2" fmla="*/ 5200650 w 6991350"/>
              <a:gd name="connsiteY2" fmla="*/ 6858000 h 6858000"/>
              <a:gd name="connsiteX3" fmla="*/ 0 w 6991350"/>
              <a:gd name="connsiteY3" fmla="*/ 1943100 h 6858000"/>
              <a:gd name="connsiteX0" fmla="*/ 0 w 6991350"/>
              <a:gd name="connsiteY0" fmla="*/ 1943100 h 6858000"/>
              <a:gd name="connsiteX1" fmla="*/ 6991350 w 6991350"/>
              <a:gd name="connsiteY1" fmla="*/ 0 h 6858000"/>
              <a:gd name="connsiteX2" fmla="*/ 5200650 w 6991350"/>
              <a:gd name="connsiteY2" fmla="*/ 6858000 h 6858000"/>
              <a:gd name="connsiteX3" fmla="*/ 0 w 6991350"/>
              <a:gd name="connsiteY3" fmla="*/ 1943100 h 6858000"/>
              <a:gd name="connsiteX0" fmla="*/ 0 w 6991350"/>
              <a:gd name="connsiteY0" fmla="*/ 1943100 h 6858000"/>
              <a:gd name="connsiteX1" fmla="*/ 6991350 w 6991350"/>
              <a:gd name="connsiteY1" fmla="*/ 0 h 6858000"/>
              <a:gd name="connsiteX2" fmla="*/ 5200650 w 6991350"/>
              <a:gd name="connsiteY2" fmla="*/ 6858000 h 6858000"/>
              <a:gd name="connsiteX3" fmla="*/ 0 w 6991350"/>
              <a:gd name="connsiteY3" fmla="*/ 1943100 h 6858000"/>
              <a:gd name="connsiteX0" fmla="*/ 0 w 6991350"/>
              <a:gd name="connsiteY0" fmla="*/ 1943100 h 6858000"/>
              <a:gd name="connsiteX1" fmla="*/ 6991350 w 6991350"/>
              <a:gd name="connsiteY1" fmla="*/ 0 h 6858000"/>
              <a:gd name="connsiteX2" fmla="*/ 5200650 w 6991350"/>
              <a:gd name="connsiteY2" fmla="*/ 6858000 h 6858000"/>
              <a:gd name="connsiteX3" fmla="*/ 0 w 6991350"/>
              <a:gd name="connsiteY3" fmla="*/ 1943100 h 6858000"/>
              <a:gd name="connsiteX0" fmla="*/ 0 w 6991350"/>
              <a:gd name="connsiteY0" fmla="*/ 1943100 h 6858000"/>
              <a:gd name="connsiteX1" fmla="*/ 6991350 w 6991350"/>
              <a:gd name="connsiteY1" fmla="*/ 0 h 6858000"/>
              <a:gd name="connsiteX2" fmla="*/ 5200650 w 6991350"/>
              <a:gd name="connsiteY2" fmla="*/ 6858000 h 6858000"/>
              <a:gd name="connsiteX3" fmla="*/ 0 w 6991350"/>
              <a:gd name="connsiteY3" fmla="*/ 1943100 h 6858000"/>
              <a:gd name="connsiteX0" fmla="*/ 0 w 6991350"/>
              <a:gd name="connsiteY0" fmla="*/ 1943100 h 6858000"/>
              <a:gd name="connsiteX1" fmla="*/ 6991350 w 6991350"/>
              <a:gd name="connsiteY1" fmla="*/ 0 h 6858000"/>
              <a:gd name="connsiteX2" fmla="*/ 5200650 w 6991350"/>
              <a:gd name="connsiteY2" fmla="*/ 6858000 h 6858000"/>
              <a:gd name="connsiteX3" fmla="*/ 0 w 6991350"/>
              <a:gd name="connsiteY3" fmla="*/ 1943100 h 6858000"/>
              <a:gd name="connsiteX0" fmla="*/ 0 w 6991350"/>
              <a:gd name="connsiteY0" fmla="*/ 1943100 h 6858000"/>
              <a:gd name="connsiteX1" fmla="*/ 6991350 w 6991350"/>
              <a:gd name="connsiteY1" fmla="*/ 0 h 6858000"/>
              <a:gd name="connsiteX2" fmla="*/ 5200650 w 6991350"/>
              <a:gd name="connsiteY2" fmla="*/ 6858000 h 6858000"/>
              <a:gd name="connsiteX3" fmla="*/ 0 w 6991350"/>
              <a:gd name="connsiteY3" fmla="*/ 1943100 h 6858000"/>
              <a:gd name="connsiteX0" fmla="*/ 0 w 6991350"/>
              <a:gd name="connsiteY0" fmla="*/ 1943100 h 6858000"/>
              <a:gd name="connsiteX1" fmla="*/ 6991350 w 6991350"/>
              <a:gd name="connsiteY1" fmla="*/ 0 h 6858000"/>
              <a:gd name="connsiteX2" fmla="*/ 5200650 w 6991350"/>
              <a:gd name="connsiteY2" fmla="*/ 6858000 h 6858000"/>
              <a:gd name="connsiteX3" fmla="*/ 0 w 6991350"/>
              <a:gd name="connsiteY3" fmla="*/ 1943100 h 6858000"/>
              <a:gd name="connsiteX0" fmla="*/ 0 w 6991350"/>
              <a:gd name="connsiteY0" fmla="*/ 1943100 h 6858000"/>
              <a:gd name="connsiteX1" fmla="*/ 6991350 w 6991350"/>
              <a:gd name="connsiteY1" fmla="*/ 0 h 6858000"/>
              <a:gd name="connsiteX2" fmla="*/ 5200650 w 6991350"/>
              <a:gd name="connsiteY2" fmla="*/ 6858000 h 6858000"/>
              <a:gd name="connsiteX3" fmla="*/ 0 w 6991350"/>
              <a:gd name="connsiteY3" fmla="*/ 1943100 h 6858000"/>
              <a:gd name="connsiteX0" fmla="*/ 0 w 6991350"/>
              <a:gd name="connsiteY0" fmla="*/ 1943100 h 6858000"/>
              <a:gd name="connsiteX1" fmla="*/ 6991350 w 6991350"/>
              <a:gd name="connsiteY1" fmla="*/ 0 h 6858000"/>
              <a:gd name="connsiteX2" fmla="*/ 5200650 w 6991350"/>
              <a:gd name="connsiteY2" fmla="*/ 6858000 h 6858000"/>
              <a:gd name="connsiteX3" fmla="*/ 0 w 6991350"/>
              <a:gd name="connsiteY3" fmla="*/ 1943100 h 6858000"/>
              <a:gd name="connsiteX0" fmla="*/ 0 w 7029450"/>
              <a:gd name="connsiteY0" fmla="*/ 1943100 h 6858000"/>
              <a:gd name="connsiteX1" fmla="*/ 7029450 w 7029450"/>
              <a:gd name="connsiteY1" fmla="*/ 0 h 6858000"/>
              <a:gd name="connsiteX2" fmla="*/ 5200650 w 7029450"/>
              <a:gd name="connsiteY2" fmla="*/ 6858000 h 6858000"/>
              <a:gd name="connsiteX3" fmla="*/ 0 w 7029450"/>
              <a:gd name="connsiteY3" fmla="*/ 1943100 h 6858000"/>
              <a:gd name="connsiteX0" fmla="*/ 0 w 7029450"/>
              <a:gd name="connsiteY0" fmla="*/ 1943100 h 6858000"/>
              <a:gd name="connsiteX1" fmla="*/ 7029450 w 7029450"/>
              <a:gd name="connsiteY1" fmla="*/ 0 h 6858000"/>
              <a:gd name="connsiteX2" fmla="*/ 5200650 w 7029450"/>
              <a:gd name="connsiteY2" fmla="*/ 6858000 h 6858000"/>
              <a:gd name="connsiteX3" fmla="*/ 0 w 7029450"/>
              <a:gd name="connsiteY3" fmla="*/ 1943100 h 6858000"/>
              <a:gd name="connsiteX0" fmla="*/ 0 w 7029450"/>
              <a:gd name="connsiteY0" fmla="*/ 1943100 h 6858000"/>
              <a:gd name="connsiteX1" fmla="*/ 7029450 w 7029450"/>
              <a:gd name="connsiteY1" fmla="*/ 0 h 6858000"/>
              <a:gd name="connsiteX2" fmla="*/ 5200650 w 7029450"/>
              <a:gd name="connsiteY2" fmla="*/ 6858000 h 6858000"/>
              <a:gd name="connsiteX3" fmla="*/ 0 w 7029450"/>
              <a:gd name="connsiteY3" fmla="*/ 1943100 h 6858000"/>
              <a:gd name="connsiteX0" fmla="*/ 0 w 7029450"/>
              <a:gd name="connsiteY0" fmla="*/ 1943100 h 6858000"/>
              <a:gd name="connsiteX1" fmla="*/ 7029450 w 7029450"/>
              <a:gd name="connsiteY1" fmla="*/ 0 h 6858000"/>
              <a:gd name="connsiteX2" fmla="*/ 5200650 w 7029450"/>
              <a:gd name="connsiteY2" fmla="*/ 6858000 h 6858000"/>
              <a:gd name="connsiteX3" fmla="*/ 0 w 7029450"/>
              <a:gd name="connsiteY3" fmla="*/ 1943100 h 6858000"/>
              <a:gd name="connsiteX0" fmla="*/ 0 w 7029450"/>
              <a:gd name="connsiteY0" fmla="*/ 1943100 h 6858000"/>
              <a:gd name="connsiteX1" fmla="*/ 7029450 w 7029450"/>
              <a:gd name="connsiteY1" fmla="*/ 0 h 6858000"/>
              <a:gd name="connsiteX2" fmla="*/ 5200650 w 7029450"/>
              <a:gd name="connsiteY2" fmla="*/ 6858000 h 6858000"/>
              <a:gd name="connsiteX3" fmla="*/ 0 w 7029450"/>
              <a:gd name="connsiteY3" fmla="*/ 1943100 h 6858000"/>
              <a:gd name="connsiteX0" fmla="*/ 0 w 7029450"/>
              <a:gd name="connsiteY0" fmla="*/ 1943100 h 6858000"/>
              <a:gd name="connsiteX1" fmla="*/ 7029450 w 7029450"/>
              <a:gd name="connsiteY1" fmla="*/ 0 h 6858000"/>
              <a:gd name="connsiteX2" fmla="*/ 5200650 w 7029450"/>
              <a:gd name="connsiteY2" fmla="*/ 6858000 h 6858000"/>
              <a:gd name="connsiteX3" fmla="*/ 0 w 7029450"/>
              <a:gd name="connsiteY3" fmla="*/ 1943100 h 6858000"/>
              <a:gd name="connsiteX0" fmla="*/ 0 w 7029450"/>
              <a:gd name="connsiteY0" fmla="*/ 1943100 h 6858000"/>
              <a:gd name="connsiteX1" fmla="*/ 7029450 w 7029450"/>
              <a:gd name="connsiteY1" fmla="*/ 0 h 6858000"/>
              <a:gd name="connsiteX2" fmla="*/ 5200650 w 7029450"/>
              <a:gd name="connsiteY2" fmla="*/ 6858000 h 6858000"/>
              <a:gd name="connsiteX3" fmla="*/ 0 w 7029450"/>
              <a:gd name="connsiteY3" fmla="*/ 1943100 h 6858000"/>
              <a:gd name="connsiteX0" fmla="*/ 0 w 7029450"/>
              <a:gd name="connsiteY0" fmla="*/ 1943100 h 6858000"/>
              <a:gd name="connsiteX1" fmla="*/ 7029450 w 7029450"/>
              <a:gd name="connsiteY1" fmla="*/ 0 h 6858000"/>
              <a:gd name="connsiteX2" fmla="*/ 5200650 w 7029450"/>
              <a:gd name="connsiteY2" fmla="*/ 6858000 h 6858000"/>
              <a:gd name="connsiteX3" fmla="*/ 0 w 7029450"/>
              <a:gd name="connsiteY3" fmla="*/ 1943100 h 6858000"/>
              <a:gd name="connsiteX0" fmla="*/ 0 w 7029450"/>
              <a:gd name="connsiteY0" fmla="*/ 1943100 h 6858000"/>
              <a:gd name="connsiteX1" fmla="*/ 7029450 w 7029450"/>
              <a:gd name="connsiteY1" fmla="*/ 0 h 6858000"/>
              <a:gd name="connsiteX2" fmla="*/ 5200650 w 7029450"/>
              <a:gd name="connsiteY2" fmla="*/ 6858000 h 6858000"/>
              <a:gd name="connsiteX3" fmla="*/ 0 w 7029450"/>
              <a:gd name="connsiteY3" fmla="*/ 19431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029450" h="6858000">
                <a:moveTo>
                  <a:pt x="0" y="1943100"/>
                </a:moveTo>
                <a:cubicBezTo>
                  <a:pt x="1606550" y="1257300"/>
                  <a:pt x="4356100" y="342900"/>
                  <a:pt x="7029450" y="0"/>
                </a:cubicBezTo>
                <a:cubicBezTo>
                  <a:pt x="5556250" y="2990850"/>
                  <a:pt x="5245100" y="5657850"/>
                  <a:pt x="5200650" y="6858000"/>
                </a:cubicBezTo>
                <a:cubicBezTo>
                  <a:pt x="2800350" y="3714750"/>
                  <a:pt x="1638300" y="3086100"/>
                  <a:pt x="0" y="1943100"/>
                </a:cubicBezTo>
                <a:close/>
              </a:path>
            </a:pathLst>
          </a:custGeom>
          <a:solidFill>
            <a:srgbClr val="6A238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dirty="0"/>
          </a:p>
        </p:txBody>
      </p:sp>
      <p:sp>
        <p:nvSpPr>
          <p:cNvPr id="4" name="Freeform 3">
            <a:extLst>
              <a:ext uri="{FF2B5EF4-FFF2-40B4-BE49-F238E27FC236}">
                <a16:creationId xmlns:a16="http://schemas.microsoft.com/office/drawing/2014/main" id="{4F19662A-B0AC-2154-C367-3A7B54A79F09}"/>
              </a:ext>
            </a:extLst>
          </p:cNvPr>
          <p:cNvSpPr>
            <a:spLocks noChangeAspect="1"/>
          </p:cNvSpPr>
          <p:nvPr userDrawn="1"/>
        </p:nvSpPr>
        <p:spPr>
          <a:xfrm rot="20520658">
            <a:off x="9438101" y="4266694"/>
            <a:ext cx="1851956" cy="1806785"/>
          </a:xfrm>
          <a:custGeom>
            <a:avLst/>
            <a:gdLst>
              <a:gd name="connsiteX0" fmla="*/ 0 w 6991350"/>
              <a:gd name="connsiteY0" fmla="*/ 1943100 h 6858000"/>
              <a:gd name="connsiteX1" fmla="*/ 6991350 w 6991350"/>
              <a:gd name="connsiteY1" fmla="*/ 0 h 6858000"/>
              <a:gd name="connsiteX2" fmla="*/ 5200650 w 6991350"/>
              <a:gd name="connsiteY2" fmla="*/ 6858000 h 6858000"/>
              <a:gd name="connsiteX3" fmla="*/ 0 w 6991350"/>
              <a:gd name="connsiteY3" fmla="*/ 1943100 h 6858000"/>
              <a:gd name="connsiteX0" fmla="*/ 0 w 6991350"/>
              <a:gd name="connsiteY0" fmla="*/ 1943100 h 6858000"/>
              <a:gd name="connsiteX1" fmla="*/ 6991350 w 6991350"/>
              <a:gd name="connsiteY1" fmla="*/ 0 h 6858000"/>
              <a:gd name="connsiteX2" fmla="*/ 5200650 w 6991350"/>
              <a:gd name="connsiteY2" fmla="*/ 6858000 h 6858000"/>
              <a:gd name="connsiteX3" fmla="*/ 0 w 6991350"/>
              <a:gd name="connsiteY3" fmla="*/ 1943100 h 6858000"/>
              <a:gd name="connsiteX0" fmla="*/ 0 w 6991350"/>
              <a:gd name="connsiteY0" fmla="*/ 1943100 h 6858000"/>
              <a:gd name="connsiteX1" fmla="*/ 6991350 w 6991350"/>
              <a:gd name="connsiteY1" fmla="*/ 0 h 6858000"/>
              <a:gd name="connsiteX2" fmla="*/ 5200650 w 6991350"/>
              <a:gd name="connsiteY2" fmla="*/ 6858000 h 6858000"/>
              <a:gd name="connsiteX3" fmla="*/ 0 w 6991350"/>
              <a:gd name="connsiteY3" fmla="*/ 1943100 h 6858000"/>
              <a:gd name="connsiteX0" fmla="*/ 0 w 6991350"/>
              <a:gd name="connsiteY0" fmla="*/ 1943100 h 6858000"/>
              <a:gd name="connsiteX1" fmla="*/ 6991350 w 6991350"/>
              <a:gd name="connsiteY1" fmla="*/ 0 h 6858000"/>
              <a:gd name="connsiteX2" fmla="*/ 5200650 w 6991350"/>
              <a:gd name="connsiteY2" fmla="*/ 6858000 h 6858000"/>
              <a:gd name="connsiteX3" fmla="*/ 0 w 6991350"/>
              <a:gd name="connsiteY3" fmla="*/ 1943100 h 6858000"/>
              <a:gd name="connsiteX0" fmla="*/ 0 w 6991350"/>
              <a:gd name="connsiteY0" fmla="*/ 1943100 h 6858000"/>
              <a:gd name="connsiteX1" fmla="*/ 6991350 w 6991350"/>
              <a:gd name="connsiteY1" fmla="*/ 0 h 6858000"/>
              <a:gd name="connsiteX2" fmla="*/ 5200650 w 6991350"/>
              <a:gd name="connsiteY2" fmla="*/ 6858000 h 6858000"/>
              <a:gd name="connsiteX3" fmla="*/ 0 w 6991350"/>
              <a:gd name="connsiteY3" fmla="*/ 1943100 h 6858000"/>
              <a:gd name="connsiteX0" fmla="*/ 0 w 6991350"/>
              <a:gd name="connsiteY0" fmla="*/ 1943100 h 6858000"/>
              <a:gd name="connsiteX1" fmla="*/ 6991350 w 6991350"/>
              <a:gd name="connsiteY1" fmla="*/ 0 h 6858000"/>
              <a:gd name="connsiteX2" fmla="*/ 5200650 w 6991350"/>
              <a:gd name="connsiteY2" fmla="*/ 6858000 h 6858000"/>
              <a:gd name="connsiteX3" fmla="*/ 0 w 6991350"/>
              <a:gd name="connsiteY3" fmla="*/ 1943100 h 6858000"/>
              <a:gd name="connsiteX0" fmla="*/ 0 w 6991350"/>
              <a:gd name="connsiteY0" fmla="*/ 1943100 h 6858000"/>
              <a:gd name="connsiteX1" fmla="*/ 6991350 w 6991350"/>
              <a:gd name="connsiteY1" fmla="*/ 0 h 6858000"/>
              <a:gd name="connsiteX2" fmla="*/ 5200650 w 6991350"/>
              <a:gd name="connsiteY2" fmla="*/ 6858000 h 6858000"/>
              <a:gd name="connsiteX3" fmla="*/ 0 w 6991350"/>
              <a:gd name="connsiteY3" fmla="*/ 1943100 h 6858000"/>
              <a:gd name="connsiteX0" fmla="*/ 0 w 6991350"/>
              <a:gd name="connsiteY0" fmla="*/ 1943100 h 6858000"/>
              <a:gd name="connsiteX1" fmla="*/ 6991350 w 6991350"/>
              <a:gd name="connsiteY1" fmla="*/ 0 h 6858000"/>
              <a:gd name="connsiteX2" fmla="*/ 5200650 w 6991350"/>
              <a:gd name="connsiteY2" fmla="*/ 6858000 h 6858000"/>
              <a:gd name="connsiteX3" fmla="*/ 0 w 6991350"/>
              <a:gd name="connsiteY3" fmla="*/ 1943100 h 6858000"/>
              <a:gd name="connsiteX0" fmla="*/ 0 w 6991350"/>
              <a:gd name="connsiteY0" fmla="*/ 1943100 h 6858000"/>
              <a:gd name="connsiteX1" fmla="*/ 6991350 w 6991350"/>
              <a:gd name="connsiteY1" fmla="*/ 0 h 6858000"/>
              <a:gd name="connsiteX2" fmla="*/ 5200650 w 6991350"/>
              <a:gd name="connsiteY2" fmla="*/ 6858000 h 6858000"/>
              <a:gd name="connsiteX3" fmla="*/ 0 w 6991350"/>
              <a:gd name="connsiteY3" fmla="*/ 1943100 h 6858000"/>
              <a:gd name="connsiteX0" fmla="*/ 0 w 6991350"/>
              <a:gd name="connsiteY0" fmla="*/ 1943100 h 6858000"/>
              <a:gd name="connsiteX1" fmla="*/ 6991350 w 6991350"/>
              <a:gd name="connsiteY1" fmla="*/ 0 h 6858000"/>
              <a:gd name="connsiteX2" fmla="*/ 5200650 w 6991350"/>
              <a:gd name="connsiteY2" fmla="*/ 6858000 h 6858000"/>
              <a:gd name="connsiteX3" fmla="*/ 0 w 6991350"/>
              <a:gd name="connsiteY3" fmla="*/ 1943100 h 6858000"/>
              <a:gd name="connsiteX0" fmla="*/ 0 w 6991350"/>
              <a:gd name="connsiteY0" fmla="*/ 1943100 h 6858000"/>
              <a:gd name="connsiteX1" fmla="*/ 6991350 w 6991350"/>
              <a:gd name="connsiteY1" fmla="*/ 0 h 6858000"/>
              <a:gd name="connsiteX2" fmla="*/ 5200650 w 6991350"/>
              <a:gd name="connsiteY2" fmla="*/ 6858000 h 6858000"/>
              <a:gd name="connsiteX3" fmla="*/ 0 w 6991350"/>
              <a:gd name="connsiteY3" fmla="*/ 1943100 h 6858000"/>
              <a:gd name="connsiteX0" fmla="*/ 0 w 6991350"/>
              <a:gd name="connsiteY0" fmla="*/ 1943100 h 6858000"/>
              <a:gd name="connsiteX1" fmla="*/ 6991350 w 6991350"/>
              <a:gd name="connsiteY1" fmla="*/ 0 h 6858000"/>
              <a:gd name="connsiteX2" fmla="*/ 5200650 w 6991350"/>
              <a:gd name="connsiteY2" fmla="*/ 6858000 h 6858000"/>
              <a:gd name="connsiteX3" fmla="*/ 0 w 6991350"/>
              <a:gd name="connsiteY3" fmla="*/ 1943100 h 6858000"/>
              <a:gd name="connsiteX0" fmla="*/ 0 w 6991350"/>
              <a:gd name="connsiteY0" fmla="*/ 1943100 h 6858000"/>
              <a:gd name="connsiteX1" fmla="*/ 6991350 w 6991350"/>
              <a:gd name="connsiteY1" fmla="*/ 0 h 6858000"/>
              <a:gd name="connsiteX2" fmla="*/ 5200650 w 6991350"/>
              <a:gd name="connsiteY2" fmla="*/ 6858000 h 6858000"/>
              <a:gd name="connsiteX3" fmla="*/ 0 w 6991350"/>
              <a:gd name="connsiteY3" fmla="*/ 1943100 h 6858000"/>
              <a:gd name="connsiteX0" fmla="*/ 0 w 6991350"/>
              <a:gd name="connsiteY0" fmla="*/ 1943100 h 6858000"/>
              <a:gd name="connsiteX1" fmla="*/ 6991350 w 6991350"/>
              <a:gd name="connsiteY1" fmla="*/ 0 h 6858000"/>
              <a:gd name="connsiteX2" fmla="*/ 5200650 w 6991350"/>
              <a:gd name="connsiteY2" fmla="*/ 6858000 h 6858000"/>
              <a:gd name="connsiteX3" fmla="*/ 0 w 6991350"/>
              <a:gd name="connsiteY3" fmla="*/ 1943100 h 6858000"/>
              <a:gd name="connsiteX0" fmla="*/ 0 w 6991350"/>
              <a:gd name="connsiteY0" fmla="*/ 1943100 h 6858000"/>
              <a:gd name="connsiteX1" fmla="*/ 6991350 w 6991350"/>
              <a:gd name="connsiteY1" fmla="*/ 0 h 6858000"/>
              <a:gd name="connsiteX2" fmla="*/ 5200650 w 6991350"/>
              <a:gd name="connsiteY2" fmla="*/ 6858000 h 6858000"/>
              <a:gd name="connsiteX3" fmla="*/ 0 w 6991350"/>
              <a:gd name="connsiteY3" fmla="*/ 1943100 h 6858000"/>
              <a:gd name="connsiteX0" fmla="*/ 0 w 6991350"/>
              <a:gd name="connsiteY0" fmla="*/ 1943100 h 6858000"/>
              <a:gd name="connsiteX1" fmla="*/ 6991350 w 6991350"/>
              <a:gd name="connsiteY1" fmla="*/ 0 h 6858000"/>
              <a:gd name="connsiteX2" fmla="*/ 5200650 w 6991350"/>
              <a:gd name="connsiteY2" fmla="*/ 6858000 h 6858000"/>
              <a:gd name="connsiteX3" fmla="*/ 0 w 6991350"/>
              <a:gd name="connsiteY3" fmla="*/ 1943100 h 6858000"/>
              <a:gd name="connsiteX0" fmla="*/ 0 w 6991350"/>
              <a:gd name="connsiteY0" fmla="*/ 1943100 h 6858000"/>
              <a:gd name="connsiteX1" fmla="*/ 6991350 w 6991350"/>
              <a:gd name="connsiteY1" fmla="*/ 0 h 6858000"/>
              <a:gd name="connsiteX2" fmla="*/ 5200650 w 6991350"/>
              <a:gd name="connsiteY2" fmla="*/ 6858000 h 6858000"/>
              <a:gd name="connsiteX3" fmla="*/ 0 w 6991350"/>
              <a:gd name="connsiteY3" fmla="*/ 1943100 h 6858000"/>
              <a:gd name="connsiteX0" fmla="*/ 0 w 6991350"/>
              <a:gd name="connsiteY0" fmla="*/ 1943100 h 6858000"/>
              <a:gd name="connsiteX1" fmla="*/ 6991350 w 6991350"/>
              <a:gd name="connsiteY1" fmla="*/ 0 h 6858000"/>
              <a:gd name="connsiteX2" fmla="*/ 5200650 w 6991350"/>
              <a:gd name="connsiteY2" fmla="*/ 6858000 h 6858000"/>
              <a:gd name="connsiteX3" fmla="*/ 0 w 6991350"/>
              <a:gd name="connsiteY3" fmla="*/ 1943100 h 6858000"/>
              <a:gd name="connsiteX0" fmla="*/ 0 w 6991350"/>
              <a:gd name="connsiteY0" fmla="*/ 1943100 h 6858000"/>
              <a:gd name="connsiteX1" fmla="*/ 6991350 w 6991350"/>
              <a:gd name="connsiteY1" fmla="*/ 0 h 6858000"/>
              <a:gd name="connsiteX2" fmla="*/ 5200650 w 6991350"/>
              <a:gd name="connsiteY2" fmla="*/ 6858000 h 6858000"/>
              <a:gd name="connsiteX3" fmla="*/ 0 w 6991350"/>
              <a:gd name="connsiteY3" fmla="*/ 1943100 h 6858000"/>
              <a:gd name="connsiteX0" fmla="*/ 0 w 6991350"/>
              <a:gd name="connsiteY0" fmla="*/ 1943100 h 6858000"/>
              <a:gd name="connsiteX1" fmla="*/ 6991350 w 6991350"/>
              <a:gd name="connsiteY1" fmla="*/ 0 h 6858000"/>
              <a:gd name="connsiteX2" fmla="*/ 5200650 w 6991350"/>
              <a:gd name="connsiteY2" fmla="*/ 6858000 h 6858000"/>
              <a:gd name="connsiteX3" fmla="*/ 0 w 6991350"/>
              <a:gd name="connsiteY3" fmla="*/ 1943100 h 6858000"/>
              <a:gd name="connsiteX0" fmla="*/ 0 w 6991350"/>
              <a:gd name="connsiteY0" fmla="*/ 1943100 h 6858000"/>
              <a:gd name="connsiteX1" fmla="*/ 6991350 w 6991350"/>
              <a:gd name="connsiteY1" fmla="*/ 0 h 6858000"/>
              <a:gd name="connsiteX2" fmla="*/ 5200650 w 6991350"/>
              <a:gd name="connsiteY2" fmla="*/ 6858000 h 6858000"/>
              <a:gd name="connsiteX3" fmla="*/ 0 w 6991350"/>
              <a:gd name="connsiteY3" fmla="*/ 1943100 h 6858000"/>
              <a:gd name="connsiteX0" fmla="*/ 0 w 6991350"/>
              <a:gd name="connsiteY0" fmla="*/ 1943100 h 6858000"/>
              <a:gd name="connsiteX1" fmla="*/ 6991350 w 6991350"/>
              <a:gd name="connsiteY1" fmla="*/ 0 h 6858000"/>
              <a:gd name="connsiteX2" fmla="*/ 5200650 w 6991350"/>
              <a:gd name="connsiteY2" fmla="*/ 6858000 h 6858000"/>
              <a:gd name="connsiteX3" fmla="*/ 0 w 6991350"/>
              <a:gd name="connsiteY3" fmla="*/ 1943100 h 6858000"/>
              <a:gd name="connsiteX0" fmla="*/ 0 w 6991350"/>
              <a:gd name="connsiteY0" fmla="*/ 1943100 h 6858000"/>
              <a:gd name="connsiteX1" fmla="*/ 6991350 w 6991350"/>
              <a:gd name="connsiteY1" fmla="*/ 0 h 6858000"/>
              <a:gd name="connsiteX2" fmla="*/ 5200650 w 6991350"/>
              <a:gd name="connsiteY2" fmla="*/ 6858000 h 6858000"/>
              <a:gd name="connsiteX3" fmla="*/ 0 w 6991350"/>
              <a:gd name="connsiteY3" fmla="*/ 1943100 h 6858000"/>
              <a:gd name="connsiteX0" fmla="*/ 0 w 6991350"/>
              <a:gd name="connsiteY0" fmla="*/ 1943100 h 6858000"/>
              <a:gd name="connsiteX1" fmla="*/ 6991350 w 6991350"/>
              <a:gd name="connsiteY1" fmla="*/ 0 h 6858000"/>
              <a:gd name="connsiteX2" fmla="*/ 5200650 w 6991350"/>
              <a:gd name="connsiteY2" fmla="*/ 6858000 h 6858000"/>
              <a:gd name="connsiteX3" fmla="*/ 0 w 6991350"/>
              <a:gd name="connsiteY3" fmla="*/ 1943100 h 6858000"/>
              <a:gd name="connsiteX0" fmla="*/ 0 w 6991350"/>
              <a:gd name="connsiteY0" fmla="*/ 1943100 h 6858000"/>
              <a:gd name="connsiteX1" fmla="*/ 6991350 w 6991350"/>
              <a:gd name="connsiteY1" fmla="*/ 0 h 6858000"/>
              <a:gd name="connsiteX2" fmla="*/ 5200650 w 6991350"/>
              <a:gd name="connsiteY2" fmla="*/ 6858000 h 6858000"/>
              <a:gd name="connsiteX3" fmla="*/ 0 w 6991350"/>
              <a:gd name="connsiteY3" fmla="*/ 1943100 h 6858000"/>
              <a:gd name="connsiteX0" fmla="*/ 0 w 6991350"/>
              <a:gd name="connsiteY0" fmla="*/ 1943100 h 6858000"/>
              <a:gd name="connsiteX1" fmla="*/ 6991350 w 6991350"/>
              <a:gd name="connsiteY1" fmla="*/ 0 h 6858000"/>
              <a:gd name="connsiteX2" fmla="*/ 5200650 w 6991350"/>
              <a:gd name="connsiteY2" fmla="*/ 6858000 h 6858000"/>
              <a:gd name="connsiteX3" fmla="*/ 0 w 6991350"/>
              <a:gd name="connsiteY3" fmla="*/ 1943100 h 6858000"/>
              <a:gd name="connsiteX0" fmla="*/ 0 w 6991350"/>
              <a:gd name="connsiteY0" fmla="*/ 1943100 h 6858000"/>
              <a:gd name="connsiteX1" fmla="*/ 6991350 w 6991350"/>
              <a:gd name="connsiteY1" fmla="*/ 0 h 6858000"/>
              <a:gd name="connsiteX2" fmla="*/ 5200650 w 6991350"/>
              <a:gd name="connsiteY2" fmla="*/ 6858000 h 6858000"/>
              <a:gd name="connsiteX3" fmla="*/ 0 w 6991350"/>
              <a:gd name="connsiteY3" fmla="*/ 1943100 h 6858000"/>
              <a:gd name="connsiteX0" fmla="*/ 0 w 7029450"/>
              <a:gd name="connsiteY0" fmla="*/ 1943100 h 6858000"/>
              <a:gd name="connsiteX1" fmla="*/ 7029450 w 7029450"/>
              <a:gd name="connsiteY1" fmla="*/ 0 h 6858000"/>
              <a:gd name="connsiteX2" fmla="*/ 5200650 w 7029450"/>
              <a:gd name="connsiteY2" fmla="*/ 6858000 h 6858000"/>
              <a:gd name="connsiteX3" fmla="*/ 0 w 7029450"/>
              <a:gd name="connsiteY3" fmla="*/ 1943100 h 6858000"/>
              <a:gd name="connsiteX0" fmla="*/ 0 w 7029450"/>
              <a:gd name="connsiteY0" fmla="*/ 1943100 h 6858000"/>
              <a:gd name="connsiteX1" fmla="*/ 7029450 w 7029450"/>
              <a:gd name="connsiteY1" fmla="*/ 0 h 6858000"/>
              <a:gd name="connsiteX2" fmla="*/ 5200650 w 7029450"/>
              <a:gd name="connsiteY2" fmla="*/ 6858000 h 6858000"/>
              <a:gd name="connsiteX3" fmla="*/ 0 w 7029450"/>
              <a:gd name="connsiteY3" fmla="*/ 1943100 h 6858000"/>
              <a:gd name="connsiteX0" fmla="*/ 0 w 7029450"/>
              <a:gd name="connsiteY0" fmla="*/ 1943100 h 6858000"/>
              <a:gd name="connsiteX1" fmla="*/ 7029450 w 7029450"/>
              <a:gd name="connsiteY1" fmla="*/ 0 h 6858000"/>
              <a:gd name="connsiteX2" fmla="*/ 5200650 w 7029450"/>
              <a:gd name="connsiteY2" fmla="*/ 6858000 h 6858000"/>
              <a:gd name="connsiteX3" fmla="*/ 0 w 7029450"/>
              <a:gd name="connsiteY3" fmla="*/ 1943100 h 6858000"/>
              <a:gd name="connsiteX0" fmla="*/ 0 w 7029450"/>
              <a:gd name="connsiteY0" fmla="*/ 1943100 h 6858000"/>
              <a:gd name="connsiteX1" fmla="*/ 7029450 w 7029450"/>
              <a:gd name="connsiteY1" fmla="*/ 0 h 6858000"/>
              <a:gd name="connsiteX2" fmla="*/ 5200650 w 7029450"/>
              <a:gd name="connsiteY2" fmla="*/ 6858000 h 6858000"/>
              <a:gd name="connsiteX3" fmla="*/ 0 w 7029450"/>
              <a:gd name="connsiteY3" fmla="*/ 1943100 h 6858000"/>
              <a:gd name="connsiteX0" fmla="*/ 0 w 7029450"/>
              <a:gd name="connsiteY0" fmla="*/ 1943100 h 6858000"/>
              <a:gd name="connsiteX1" fmla="*/ 7029450 w 7029450"/>
              <a:gd name="connsiteY1" fmla="*/ 0 h 6858000"/>
              <a:gd name="connsiteX2" fmla="*/ 5200650 w 7029450"/>
              <a:gd name="connsiteY2" fmla="*/ 6858000 h 6858000"/>
              <a:gd name="connsiteX3" fmla="*/ 0 w 7029450"/>
              <a:gd name="connsiteY3" fmla="*/ 1943100 h 6858000"/>
              <a:gd name="connsiteX0" fmla="*/ 0 w 7029450"/>
              <a:gd name="connsiteY0" fmla="*/ 1943100 h 6858000"/>
              <a:gd name="connsiteX1" fmla="*/ 7029450 w 7029450"/>
              <a:gd name="connsiteY1" fmla="*/ 0 h 6858000"/>
              <a:gd name="connsiteX2" fmla="*/ 5200650 w 7029450"/>
              <a:gd name="connsiteY2" fmla="*/ 6858000 h 6858000"/>
              <a:gd name="connsiteX3" fmla="*/ 0 w 7029450"/>
              <a:gd name="connsiteY3" fmla="*/ 1943100 h 6858000"/>
              <a:gd name="connsiteX0" fmla="*/ 0 w 7029450"/>
              <a:gd name="connsiteY0" fmla="*/ 1943100 h 6858000"/>
              <a:gd name="connsiteX1" fmla="*/ 7029450 w 7029450"/>
              <a:gd name="connsiteY1" fmla="*/ 0 h 6858000"/>
              <a:gd name="connsiteX2" fmla="*/ 5200650 w 7029450"/>
              <a:gd name="connsiteY2" fmla="*/ 6858000 h 6858000"/>
              <a:gd name="connsiteX3" fmla="*/ 0 w 7029450"/>
              <a:gd name="connsiteY3" fmla="*/ 1943100 h 6858000"/>
              <a:gd name="connsiteX0" fmla="*/ 0 w 7029450"/>
              <a:gd name="connsiteY0" fmla="*/ 1943100 h 6858000"/>
              <a:gd name="connsiteX1" fmla="*/ 7029450 w 7029450"/>
              <a:gd name="connsiteY1" fmla="*/ 0 h 6858000"/>
              <a:gd name="connsiteX2" fmla="*/ 5200650 w 7029450"/>
              <a:gd name="connsiteY2" fmla="*/ 6858000 h 6858000"/>
              <a:gd name="connsiteX3" fmla="*/ 0 w 7029450"/>
              <a:gd name="connsiteY3" fmla="*/ 1943100 h 6858000"/>
              <a:gd name="connsiteX0" fmla="*/ 0 w 7029450"/>
              <a:gd name="connsiteY0" fmla="*/ 1943100 h 6858000"/>
              <a:gd name="connsiteX1" fmla="*/ 7029450 w 7029450"/>
              <a:gd name="connsiteY1" fmla="*/ 0 h 6858000"/>
              <a:gd name="connsiteX2" fmla="*/ 5200650 w 7029450"/>
              <a:gd name="connsiteY2" fmla="*/ 6858000 h 6858000"/>
              <a:gd name="connsiteX3" fmla="*/ 0 w 7029450"/>
              <a:gd name="connsiteY3" fmla="*/ 19431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029450" h="6858000">
                <a:moveTo>
                  <a:pt x="0" y="1943100"/>
                </a:moveTo>
                <a:cubicBezTo>
                  <a:pt x="1606550" y="1257300"/>
                  <a:pt x="4356100" y="342900"/>
                  <a:pt x="7029450" y="0"/>
                </a:cubicBezTo>
                <a:cubicBezTo>
                  <a:pt x="5556250" y="2990850"/>
                  <a:pt x="5245100" y="5657850"/>
                  <a:pt x="5200650" y="6858000"/>
                </a:cubicBezTo>
                <a:cubicBezTo>
                  <a:pt x="2800350" y="3714750"/>
                  <a:pt x="1638300" y="3086100"/>
                  <a:pt x="0" y="1943100"/>
                </a:cubicBezTo>
                <a:close/>
              </a:path>
            </a:pathLst>
          </a:custGeom>
          <a:solidFill>
            <a:srgbClr val="B4CC0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dirty="0">
              <a:solidFill>
                <a:srgbClr val="6BC4CF"/>
              </a:solidFill>
            </a:endParaRPr>
          </a:p>
        </p:txBody>
      </p:sp>
      <p:sp>
        <p:nvSpPr>
          <p:cNvPr id="5" name="Freeform 4">
            <a:extLst>
              <a:ext uri="{FF2B5EF4-FFF2-40B4-BE49-F238E27FC236}">
                <a16:creationId xmlns:a16="http://schemas.microsoft.com/office/drawing/2014/main" id="{0117338E-B316-09FA-219C-612B5CC9921A}"/>
              </a:ext>
            </a:extLst>
          </p:cNvPr>
          <p:cNvSpPr>
            <a:spLocks noChangeAspect="1"/>
          </p:cNvSpPr>
          <p:nvPr userDrawn="1"/>
        </p:nvSpPr>
        <p:spPr>
          <a:xfrm rot="4111788">
            <a:off x="7283711" y="5170124"/>
            <a:ext cx="1157422" cy="1129191"/>
          </a:xfrm>
          <a:custGeom>
            <a:avLst/>
            <a:gdLst>
              <a:gd name="connsiteX0" fmla="*/ 0 w 6991350"/>
              <a:gd name="connsiteY0" fmla="*/ 1943100 h 6858000"/>
              <a:gd name="connsiteX1" fmla="*/ 6991350 w 6991350"/>
              <a:gd name="connsiteY1" fmla="*/ 0 h 6858000"/>
              <a:gd name="connsiteX2" fmla="*/ 5200650 w 6991350"/>
              <a:gd name="connsiteY2" fmla="*/ 6858000 h 6858000"/>
              <a:gd name="connsiteX3" fmla="*/ 0 w 6991350"/>
              <a:gd name="connsiteY3" fmla="*/ 1943100 h 6858000"/>
              <a:gd name="connsiteX0" fmla="*/ 0 w 6991350"/>
              <a:gd name="connsiteY0" fmla="*/ 1943100 h 6858000"/>
              <a:gd name="connsiteX1" fmla="*/ 6991350 w 6991350"/>
              <a:gd name="connsiteY1" fmla="*/ 0 h 6858000"/>
              <a:gd name="connsiteX2" fmla="*/ 5200650 w 6991350"/>
              <a:gd name="connsiteY2" fmla="*/ 6858000 h 6858000"/>
              <a:gd name="connsiteX3" fmla="*/ 0 w 6991350"/>
              <a:gd name="connsiteY3" fmla="*/ 1943100 h 6858000"/>
              <a:gd name="connsiteX0" fmla="*/ 0 w 6991350"/>
              <a:gd name="connsiteY0" fmla="*/ 1943100 h 6858000"/>
              <a:gd name="connsiteX1" fmla="*/ 6991350 w 6991350"/>
              <a:gd name="connsiteY1" fmla="*/ 0 h 6858000"/>
              <a:gd name="connsiteX2" fmla="*/ 5200650 w 6991350"/>
              <a:gd name="connsiteY2" fmla="*/ 6858000 h 6858000"/>
              <a:gd name="connsiteX3" fmla="*/ 0 w 6991350"/>
              <a:gd name="connsiteY3" fmla="*/ 1943100 h 6858000"/>
              <a:gd name="connsiteX0" fmla="*/ 0 w 6991350"/>
              <a:gd name="connsiteY0" fmla="*/ 1943100 h 6858000"/>
              <a:gd name="connsiteX1" fmla="*/ 6991350 w 6991350"/>
              <a:gd name="connsiteY1" fmla="*/ 0 h 6858000"/>
              <a:gd name="connsiteX2" fmla="*/ 5200650 w 6991350"/>
              <a:gd name="connsiteY2" fmla="*/ 6858000 h 6858000"/>
              <a:gd name="connsiteX3" fmla="*/ 0 w 6991350"/>
              <a:gd name="connsiteY3" fmla="*/ 1943100 h 6858000"/>
              <a:gd name="connsiteX0" fmla="*/ 0 w 6991350"/>
              <a:gd name="connsiteY0" fmla="*/ 1943100 h 6858000"/>
              <a:gd name="connsiteX1" fmla="*/ 6991350 w 6991350"/>
              <a:gd name="connsiteY1" fmla="*/ 0 h 6858000"/>
              <a:gd name="connsiteX2" fmla="*/ 5200650 w 6991350"/>
              <a:gd name="connsiteY2" fmla="*/ 6858000 h 6858000"/>
              <a:gd name="connsiteX3" fmla="*/ 0 w 6991350"/>
              <a:gd name="connsiteY3" fmla="*/ 1943100 h 6858000"/>
              <a:gd name="connsiteX0" fmla="*/ 0 w 6991350"/>
              <a:gd name="connsiteY0" fmla="*/ 1943100 h 6858000"/>
              <a:gd name="connsiteX1" fmla="*/ 6991350 w 6991350"/>
              <a:gd name="connsiteY1" fmla="*/ 0 h 6858000"/>
              <a:gd name="connsiteX2" fmla="*/ 5200650 w 6991350"/>
              <a:gd name="connsiteY2" fmla="*/ 6858000 h 6858000"/>
              <a:gd name="connsiteX3" fmla="*/ 0 w 6991350"/>
              <a:gd name="connsiteY3" fmla="*/ 1943100 h 6858000"/>
              <a:gd name="connsiteX0" fmla="*/ 0 w 6991350"/>
              <a:gd name="connsiteY0" fmla="*/ 1943100 h 6858000"/>
              <a:gd name="connsiteX1" fmla="*/ 6991350 w 6991350"/>
              <a:gd name="connsiteY1" fmla="*/ 0 h 6858000"/>
              <a:gd name="connsiteX2" fmla="*/ 5200650 w 6991350"/>
              <a:gd name="connsiteY2" fmla="*/ 6858000 h 6858000"/>
              <a:gd name="connsiteX3" fmla="*/ 0 w 6991350"/>
              <a:gd name="connsiteY3" fmla="*/ 1943100 h 6858000"/>
              <a:gd name="connsiteX0" fmla="*/ 0 w 6991350"/>
              <a:gd name="connsiteY0" fmla="*/ 1943100 h 6858000"/>
              <a:gd name="connsiteX1" fmla="*/ 6991350 w 6991350"/>
              <a:gd name="connsiteY1" fmla="*/ 0 h 6858000"/>
              <a:gd name="connsiteX2" fmla="*/ 5200650 w 6991350"/>
              <a:gd name="connsiteY2" fmla="*/ 6858000 h 6858000"/>
              <a:gd name="connsiteX3" fmla="*/ 0 w 6991350"/>
              <a:gd name="connsiteY3" fmla="*/ 1943100 h 6858000"/>
              <a:gd name="connsiteX0" fmla="*/ 0 w 6991350"/>
              <a:gd name="connsiteY0" fmla="*/ 1943100 h 6858000"/>
              <a:gd name="connsiteX1" fmla="*/ 6991350 w 6991350"/>
              <a:gd name="connsiteY1" fmla="*/ 0 h 6858000"/>
              <a:gd name="connsiteX2" fmla="*/ 5200650 w 6991350"/>
              <a:gd name="connsiteY2" fmla="*/ 6858000 h 6858000"/>
              <a:gd name="connsiteX3" fmla="*/ 0 w 6991350"/>
              <a:gd name="connsiteY3" fmla="*/ 1943100 h 6858000"/>
              <a:gd name="connsiteX0" fmla="*/ 0 w 6991350"/>
              <a:gd name="connsiteY0" fmla="*/ 1943100 h 6858000"/>
              <a:gd name="connsiteX1" fmla="*/ 6991350 w 6991350"/>
              <a:gd name="connsiteY1" fmla="*/ 0 h 6858000"/>
              <a:gd name="connsiteX2" fmla="*/ 5200650 w 6991350"/>
              <a:gd name="connsiteY2" fmla="*/ 6858000 h 6858000"/>
              <a:gd name="connsiteX3" fmla="*/ 0 w 6991350"/>
              <a:gd name="connsiteY3" fmla="*/ 1943100 h 6858000"/>
              <a:gd name="connsiteX0" fmla="*/ 0 w 6991350"/>
              <a:gd name="connsiteY0" fmla="*/ 1943100 h 6858000"/>
              <a:gd name="connsiteX1" fmla="*/ 6991350 w 6991350"/>
              <a:gd name="connsiteY1" fmla="*/ 0 h 6858000"/>
              <a:gd name="connsiteX2" fmla="*/ 5200650 w 6991350"/>
              <a:gd name="connsiteY2" fmla="*/ 6858000 h 6858000"/>
              <a:gd name="connsiteX3" fmla="*/ 0 w 6991350"/>
              <a:gd name="connsiteY3" fmla="*/ 1943100 h 6858000"/>
              <a:gd name="connsiteX0" fmla="*/ 0 w 6991350"/>
              <a:gd name="connsiteY0" fmla="*/ 1943100 h 6858000"/>
              <a:gd name="connsiteX1" fmla="*/ 6991350 w 6991350"/>
              <a:gd name="connsiteY1" fmla="*/ 0 h 6858000"/>
              <a:gd name="connsiteX2" fmla="*/ 5200650 w 6991350"/>
              <a:gd name="connsiteY2" fmla="*/ 6858000 h 6858000"/>
              <a:gd name="connsiteX3" fmla="*/ 0 w 6991350"/>
              <a:gd name="connsiteY3" fmla="*/ 1943100 h 6858000"/>
              <a:gd name="connsiteX0" fmla="*/ 0 w 6991350"/>
              <a:gd name="connsiteY0" fmla="*/ 1943100 h 6858000"/>
              <a:gd name="connsiteX1" fmla="*/ 6991350 w 6991350"/>
              <a:gd name="connsiteY1" fmla="*/ 0 h 6858000"/>
              <a:gd name="connsiteX2" fmla="*/ 5200650 w 6991350"/>
              <a:gd name="connsiteY2" fmla="*/ 6858000 h 6858000"/>
              <a:gd name="connsiteX3" fmla="*/ 0 w 6991350"/>
              <a:gd name="connsiteY3" fmla="*/ 1943100 h 6858000"/>
              <a:gd name="connsiteX0" fmla="*/ 0 w 6991350"/>
              <a:gd name="connsiteY0" fmla="*/ 1943100 h 6858000"/>
              <a:gd name="connsiteX1" fmla="*/ 6991350 w 6991350"/>
              <a:gd name="connsiteY1" fmla="*/ 0 h 6858000"/>
              <a:gd name="connsiteX2" fmla="*/ 5200650 w 6991350"/>
              <a:gd name="connsiteY2" fmla="*/ 6858000 h 6858000"/>
              <a:gd name="connsiteX3" fmla="*/ 0 w 6991350"/>
              <a:gd name="connsiteY3" fmla="*/ 1943100 h 6858000"/>
              <a:gd name="connsiteX0" fmla="*/ 0 w 6991350"/>
              <a:gd name="connsiteY0" fmla="*/ 1943100 h 6858000"/>
              <a:gd name="connsiteX1" fmla="*/ 6991350 w 6991350"/>
              <a:gd name="connsiteY1" fmla="*/ 0 h 6858000"/>
              <a:gd name="connsiteX2" fmla="*/ 5200650 w 6991350"/>
              <a:gd name="connsiteY2" fmla="*/ 6858000 h 6858000"/>
              <a:gd name="connsiteX3" fmla="*/ 0 w 6991350"/>
              <a:gd name="connsiteY3" fmla="*/ 1943100 h 6858000"/>
              <a:gd name="connsiteX0" fmla="*/ 0 w 6991350"/>
              <a:gd name="connsiteY0" fmla="*/ 1943100 h 6858000"/>
              <a:gd name="connsiteX1" fmla="*/ 6991350 w 6991350"/>
              <a:gd name="connsiteY1" fmla="*/ 0 h 6858000"/>
              <a:gd name="connsiteX2" fmla="*/ 5200650 w 6991350"/>
              <a:gd name="connsiteY2" fmla="*/ 6858000 h 6858000"/>
              <a:gd name="connsiteX3" fmla="*/ 0 w 6991350"/>
              <a:gd name="connsiteY3" fmla="*/ 1943100 h 6858000"/>
              <a:gd name="connsiteX0" fmla="*/ 0 w 6991350"/>
              <a:gd name="connsiteY0" fmla="*/ 1943100 h 6858000"/>
              <a:gd name="connsiteX1" fmla="*/ 6991350 w 6991350"/>
              <a:gd name="connsiteY1" fmla="*/ 0 h 6858000"/>
              <a:gd name="connsiteX2" fmla="*/ 5200650 w 6991350"/>
              <a:gd name="connsiteY2" fmla="*/ 6858000 h 6858000"/>
              <a:gd name="connsiteX3" fmla="*/ 0 w 6991350"/>
              <a:gd name="connsiteY3" fmla="*/ 1943100 h 6858000"/>
              <a:gd name="connsiteX0" fmla="*/ 0 w 6991350"/>
              <a:gd name="connsiteY0" fmla="*/ 1943100 h 6858000"/>
              <a:gd name="connsiteX1" fmla="*/ 6991350 w 6991350"/>
              <a:gd name="connsiteY1" fmla="*/ 0 h 6858000"/>
              <a:gd name="connsiteX2" fmla="*/ 5200650 w 6991350"/>
              <a:gd name="connsiteY2" fmla="*/ 6858000 h 6858000"/>
              <a:gd name="connsiteX3" fmla="*/ 0 w 6991350"/>
              <a:gd name="connsiteY3" fmla="*/ 1943100 h 6858000"/>
              <a:gd name="connsiteX0" fmla="*/ 0 w 6991350"/>
              <a:gd name="connsiteY0" fmla="*/ 1943100 h 6858000"/>
              <a:gd name="connsiteX1" fmla="*/ 6991350 w 6991350"/>
              <a:gd name="connsiteY1" fmla="*/ 0 h 6858000"/>
              <a:gd name="connsiteX2" fmla="*/ 5200650 w 6991350"/>
              <a:gd name="connsiteY2" fmla="*/ 6858000 h 6858000"/>
              <a:gd name="connsiteX3" fmla="*/ 0 w 6991350"/>
              <a:gd name="connsiteY3" fmla="*/ 1943100 h 6858000"/>
              <a:gd name="connsiteX0" fmla="*/ 0 w 6991350"/>
              <a:gd name="connsiteY0" fmla="*/ 1943100 h 6858000"/>
              <a:gd name="connsiteX1" fmla="*/ 6991350 w 6991350"/>
              <a:gd name="connsiteY1" fmla="*/ 0 h 6858000"/>
              <a:gd name="connsiteX2" fmla="*/ 5200650 w 6991350"/>
              <a:gd name="connsiteY2" fmla="*/ 6858000 h 6858000"/>
              <a:gd name="connsiteX3" fmla="*/ 0 w 6991350"/>
              <a:gd name="connsiteY3" fmla="*/ 1943100 h 6858000"/>
              <a:gd name="connsiteX0" fmla="*/ 0 w 6991350"/>
              <a:gd name="connsiteY0" fmla="*/ 1943100 h 6858000"/>
              <a:gd name="connsiteX1" fmla="*/ 6991350 w 6991350"/>
              <a:gd name="connsiteY1" fmla="*/ 0 h 6858000"/>
              <a:gd name="connsiteX2" fmla="*/ 5200650 w 6991350"/>
              <a:gd name="connsiteY2" fmla="*/ 6858000 h 6858000"/>
              <a:gd name="connsiteX3" fmla="*/ 0 w 6991350"/>
              <a:gd name="connsiteY3" fmla="*/ 1943100 h 6858000"/>
              <a:gd name="connsiteX0" fmla="*/ 0 w 6991350"/>
              <a:gd name="connsiteY0" fmla="*/ 1943100 h 6858000"/>
              <a:gd name="connsiteX1" fmla="*/ 6991350 w 6991350"/>
              <a:gd name="connsiteY1" fmla="*/ 0 h 6858000"/>
              <a:gd name="connsiteX2" fmla="*/ 5200650 w 6991350"/>
              <a:gd name="connsiteY2" fmla="*/ 6858000 h 6858000"/>
              <a:gd name="connsiteX3" fmla="*/ 0 w 6991350"/>
              <a:gd name="connsiteY3" fmla="*/ 1943100 h 6858000"/>
              <a:gd name="connsiteX0" fmla="*/ 0 w 6991350"/>
              <a:gd name="connsiteY0" fmla="*/ 1943100 h 6858000"/>
              <a:gd name="connsiteX1" fmla="*/ 6991350 w 6991350"/>
              <a:gd name="connsiteY1" fmla="*/ 0 h 6858000"/>
              <a:gd name="connsiteX2" fmla="*/ 5200650 w 6991350"/>
              <a:gd name="connsiteY2" fmla="*/ 6858000 h 6858000"/>
              <a:gd name="connsiteX3" fmla="*/ 0 w 6991350"/>
              <a:gd name="connsiteY3" fmla="*/ 1943100 h 6858000"/>
              <a:gd name="connsiteX0" fmla="*/ 0 w 6991350"/>
              <a:gd name="connsiteY0" fmla="*/ 1943100 h 6858000"/>
              <a:gd name="connsiteX1" fmla="*/ 6991350 w 6991350"/>
              <a:gd name="connsiteY1" fmla="*/ 0 h 6858000"/>
              <a:gd name="connsiteX2" fmla="*/ 5200650 w 6991350"/>
              <a:gd name="connsiteY2" fmla="*/ 6858000 h 6858000"/>
              <a:gd name="connsiteX3" fmla="*/ 0 w 6991350"/>
              <a:gd name="connsiteY3" fmla="*/ 1943100 h 6858000"/>
              <a:gd name="connsiteX0" fmla="*/ 0 w 6991350"/>
              <a:gd name="connsiteY0" fmla="*/ 1943100 h 6858000"/>
              <a:gd name="connsiteX1" fmla="*/ 6991350 w 6991350"/>
              <a:gd name="connsiteY1" fmla="*/ 0 h 6858000"/>
              <a:gd name="connsiteX2" fmla="*/ 5200650 w 6991350"/>
              <a:gd name="connsiteY2" fmla="*/ 6858000 h 6858000"/>
              <a:gd name="connsiteX3" fmla="*/ 0 w 6991350"/>
              <a:gd name="connsiteY3" fmla="*/ 1943100 h 6858000"/>
              <a:gd name="connsiteX0" fmla="*/ 0 w 6991350"/>
              <a:gd name="connsiteY0" fmla="*/ 1943100 h 6858000"/>
              <a:gd name="connsiteX1" fmla="*/ 6991350 w 6991350"/>
              <a:gd name="connsiteY1" fmla="*/ 0 h 6858000"/>
              <a:gd name="connsiteX2" fmla="*/ 5200650 w 6991350"/>
              <a:gd name="connsiteY2" fmla="*/ 6858000 h 6858000"/>
              <a:gd name="connsiteX3" fmla="*/ 0 w 6991350"/>
              <a:gd name="connsiteY3" fmla="*/ 1943100 h 6858000"/>
              <a:gd name="connsiteX0" fmla="*/ 0 w 6991350"/>
              <a:gd name="connsiteY0" fmla="*/ 1943100 h 6858000"/>
              <a:gd name="connsiteX1" fmla="*/ 6991350 w 6991350"/>
              <a:gd name="connsiteY1" fmla="*/ 0 h 6858000"/>
              <a:gd name="connsiteX2" fmla="*/ 5200650 w 6991350"/>
              <a:gd name="connsiteY2" fmla="*/ 6858000 h 6858000"/>
              <a:gd name="connsiteX3" fmla="*/ 0 w 6991350"/>
              <a:gd name="connsiteY3" fmla="*/ 1943100 h 6858000"/>
              <a:gd name="connsiteX0" fmla="*/ 0 w 7029450"/>
              <a:gd name="connsiteY0" fmla="*/ 1943100 h 6858000"/>
              <a:gd name="connsiteX1" fmla="*/ 7029450 w 7029450"/>
              <a:gd name="connsiteY1" fmla="*/ 0 h 6858000"/>
              <a:gd name="connsiteX2" fmla="*/ 5200650 w 7029450"/>
              <a:gd name="connsiteY2" fmla="*/ 6858000 h 6858000"/>
              <a:gd name="connsiteX3" fmla="*/ 0 w 7029450"/>
              <a:gd name="connsiteY3" fmla="*/ 1943100 h 6858000"/>
              <a:gd name="connsiteX0" fmla="*/ 0 w 7029450"/>
              <a:gd name="connsiteY0" fmla="*/ 1943100 h 6858000"/>
              <a:gd name="connsiteX1" fmla="*/ 7029450 w 7029450"/>
              <a:gd name="connsiteY1" fmla="*/ 0 h 6858000"/>
              <a:gd name="connsiteX2" fmla="*/ 5200650 w 7029450"/>
              <a:gd name="connsiteY2" fmla="*/ 6858000 h 6858000"/>
              <a:gd name="connsiteX3" fmla="*/ 0 w 7029450"/>
              <a:gd name="connsiteY3" fmla="*/ 1943100 h 6858000"/>
              <a:gd name="connsiteX0" fmla="*/ 0 w 7029450"/>
              <a:gd name="connsiteY0" fmla="*/ 1943100 h 6858000"/>
              <a:gd name="connsiteX1" fmla="*/ 7029450 w 7029450"/>
              <a:gd name="connsiteY1" fmla="*/ 0 h 6858000"/>
              <a:gd name="connsiteX2" fmla="*/ 5200650 w 7029450"/>
              <a:gd name="connsiteY2" fmla="*/ 6858000 h 6858000"/>
              <a:gd name="connsiteX3" fmla="*/ 0 w 7029450"/>
              <a:gd name="connsiteY3" fmla="*/ 1943100 h 6858000"/>
              <a:gd name="connsiteX0" fmla="*/ 0 w 7029450"/>
              <a:gd name="connsiteY0" fmla="*/ 1943100 h 6858000"/>
              <a:gd name="connsiteX1" fmla="*/ 7029450 w 7029450"/>
              <a:gd name="connsiteY1" fmla="*/ 0 h 6858000"/>
              <a:gd name="connsiteX2" fmla="*/ 5200650 w 7029450"/>
              <a:gd name="connsiteY2" fmla="*/ 6858000 h 6858000"/>
              <a:gd name="connsiteX3" fmla="*/ 0 w 7029450"/>
              <a:gd name="connsiteY3" fmla="*/ 1943100 h 6858000"/>
              <a:gd name="connsiteX0" fmla="*/ 0 w 7029450"/>
              <a:gd name="connsiteY0" fmla="*/ 1943100 h 6858000"/>
              <a:gd name="connsiteX1" fmla="*/ 7029450 w 7029450"/>
              <a:gd name="connsiteY1" fmla="*/ 0 h 6858000"/>
              <a:gd name="connsiteX2" fmla="*/ 5200650 w 7029450"/>
              <a:gd name="connsiteY2" fmla="*/ 6858000 h 6858000"/>
              <a:gd name="connsiteX3" fmla="*/ 0 w 7029450"/>
              <a:gd name="connsiteY3" fmla="*/ 1943100 h 6858000"/>
              <a:gd name="connsiteX0" fmla="*/ 0 w 7029450"/>
              <a:gd name="connsiteY0" fmla="*/ 1943100 h 6858000"/>
              <a:gd name="connsiteX1" fmla="*/ 7029450 w 7029450"/>
              <a:gd name="connsiteY1" fmla="*/ 0 h 6858000"/>
              <a:gd name="connsiteX2" fmla="*/ 5200650 w 7029450"/>
              <a:gd name="connsiteY2" fmla="*/ 6858000 h 6858000"/>
              <a:gd name="connsiteX3" fmla="*/ 0 w 7029450"/>
              <a:gd name="connsiteY3" fmla="*/ 1943100 h 6858000"/>
              <a:gd name="connsiteX0" fmla="*/ 0 w 7029450"/>
              <a:gd name="connsiteY0" fmla="*/ 1943100 h 6858000"/>
              <a:gd name="connsiteX1" fmla="*/ 7029450 w 7029450"/>
              <a:gd name="connsiteY1" fmla="*/ 0 h 6858000"/>
              <a:gd name="connsiteX2" fmla="*/ 5200650 w 7029450"/>
              <a:gd name="connsiteY2" fmla="*/ 6858000 h 6858000"/>
              <a:gd name="connsiteX3" fmla="*/ 0 w 7029450"/>
              <a:gd name="connsiteY3" fmla="*/ 1943100 h 6858000"/>
              <a:gd name="connsiteX0" fmla="*/ 0 w 7029450"/>
              <a:gd name="connsiteY0" fmla="*/ 1943100 h 6858000"/>
              <a:gd name="connsiteX1" fmla="*/ 7029450 w 7029450"/>
              <a:gd name="connsiteY1" fmla="*/ 0 h 6858000"/>
              <a:gd name="connsiteX2" fmla="*/ 5200650 w 7029450"/>
              <a:gd name="connsiteY2" fmla="*/ 6858000 h 6858000"/>
              <a:gd name="connsiteX3" fmla="*/ 0 w 7029450"/>
              <a:gd name="connsiteY3" fmla="*/ 1943100 h 6858000"/>
              <a:gd name="connsiteX0" fmla="*/ 0 w 7029450"/>
              <a:gd name="connsiteY0" fmla="*/ 1943100 h 6858000"/>
              <a:gd name="connsiteX1" fmla="*/ 7029450 w 7029450"/>
              <a:gd name="connsiteY1" fmla="*/ 0 h 6858000"/>
              <a:gd name="connsiteX2" fmla="*/ 5200650 w 7029450"/>
              <a:gd name="connsiteY2" fmla="*/ 6858000 h 6858000"/>
              <a:gd name="connsiteX3" fmla="*/ 0 w 7029450"/>
              <a:gd name="connsiteY3" fmla="*/ 19431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029450" h="6858000">
                <a:moveTo>
                  <a:pt x="0" y="1943100"/>
                </a:moveTo>
                <a:cubicBezTo>
                  <a:pt x="1606550" y="1257300"/>
                  <a:pt x="4356100" y="342900"/>
                  <a:pt x="7029450" y="0"/>
                </a:cubicBezTo>
                <a:cubicBezTo>
                  <a:pt x="5556250" y="2990850"/>
                  <a:pt x="5245100" y="5657850"/>
                  <a:pt x="5200650" y="6858000"/>
                </a:cubicBezTo>
                <a:cubicBezTo>
                  <a:pt x="2800350" y="3714750"/>
                  <a:pt x="1638300" y="3086100"/>
                  <a:pt x="0" y="1943100"/>
                </a:cubicBezTo>
                <a:close/>
              </a:path>
            </a:pathLst>
          </a:custGeom>
          <a:solidFill>
            <a:srgbClr val="6BC4C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dirty="0">
              <a:solidFill>
                <a:srgbClr val="6BC4CF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8159A30-8BEE-36A6-B357-40F81D6E9AAD}"/>
              </a:ext>
            </a:extLst>
          </p:cNvPr>
          <p:cNvSpPr txBox="1"/>
          <p:nvPr userDrawn="1"/>
        </p:nvSpPr>
        <p:spPr>
          <a:xfrm>
            <a:off x="8378691" y="6354978"/>
            <a:ext cx="37498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www.midandsouthessex.ics.nhs.uk</a:t>
            </a:r>
          </a:p>
        </p:txBody>
      </p:sp>
    </p:spTree>
    <p:extLst>
      <p:ext uri="{BB962C8B-B14F-4D97-AF65-F5344CB8AC3E}">
        <p14:creationId xmlns:p14="http://schemas.microsoft.com/office/powerpoint/2010/main" val="5168459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ACB65A-6EAE-4B3E-929B-58009187A0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70CA09A-E47F-4E95-827A-2A0FF7C1871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988E591-D1D9-4296-A7F3-3C16B08FEE8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11C124B-B1C3-42F8-B2C1-45EEBE8F837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37B6E39-7DB5-40F1-983F-487C5FA4BA1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3137CF8-8D35-410F-A08D-6B7F645184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14401E-7109-4726-AD05-7F916A2A9EFF}" type="datetimeFigureOut">
              <a:rPr lang="en-GB" smtClean="0"/>
              <a:t>09/10/2024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A51B821-5C1F-4EDB-A33E-BA155F413B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5743C56-87C3-477D-9DAE-58B4875643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B45E5-7B66-4B7E-89C6-C3F96D20DCF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1744913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General 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2">
            <a:extLst>
              <a:ext uri="{FF2B5EF4-FFF2-40B4-BE49-F238E27FC236}">
                <a16:creationId xmlns:a16="http://schemas.microsoft.com/office/drawing/2014/main" id="{C2593222-CBEA-48CA-E000-B7D86918C620}"/>
              </a:ext>
            </a:extLst>
          </p:cNvPr>
          <p:cNvSpPr/>
          <p:nvPr userDrawn="1"/>
        </p:nvSpPr>
        <p:spPr>
          <a:xfrm rot="11265642">
            <a:off x="-966242" y="-9688341"/>
            <a:ext cx="14976983" cy="13397059"/>
          </a:xfrm>
          <a:custGeom>
            <a:avLst/>
            <a:gdLst>
              <a:gd name="connsiteX0" fmla="*/ 0 w 6991350"/>
              <a:gd name="connsiteY0" fmla="*/ 1943100 h 6858000"/>
              <a:gd name="connsiteX1" fmla="*/ 6991350 w 6991350"/>
              <a:gd name="connsiteY1" fmla="*/ 0 h 6858000"/>
              <a:gd name="connsiteX2" fmla="*/ 5200650 w 6991350"/>
              <a:gd name="connsiteY2" fmla="*/ 6858000 h 6858000"/>
              <a:gd name="connsiteX3" fmla="*/ 0 w 6991350"/>
              <a:gd name="connsiteY3" fmla="*/ 1943100 h 6858000"/>
              <a:gd name="connsiteX0" fmla="*/ 0 w 6991350"/>
              <a:gd name="connsiteY0" fmla="*/ 1943100 h 6858000"/>
              <a:gd name="connsiteX1" fmla="*/ 6991350 w 6991350"/>
              <a:gd name="connsiteY1" fmla="*/ 0 h 6858000"/>
              <a:gd name="connsiteX2" fmla="*/ 5200650 w 6991350"/>
              <a:gd name="connsiteY2" fmla="*/ 6858000 h 6858000"/>
              <a:gd name="connsiteX3" fmla="*/ 0 w 6991350"/>
              <a:gd name="connsiteY3" fmla="*/ 1943100 h 6858000"/>
              <a:gd name="connsiteX0" fmla="*/ 0 w 6991350"/>
              <a:gd name="connsiteY0" fmla="*/ 1943100 h 6858000"/>
              <a:gd name="connsiteX1" fmla="*/ 6991350 w 6991350"/>
              <a:gd name="connsiteY1" fmla="*/ 0 h 6858000"/>
              <a:gd name="connsiteX2" fmla="*/ 5200650 w 6991350"/>
              <a:gd name="connsiteY2" fmla="*/ 6858000 h 6858000"/>
              <a:gd name="connsiteX3" fmla="*/ 0 w 6991350"/>
              <a:gd name="connsiteY3" fmla="*/ 1943100 h 6858000"/>
              <a:gd name="connsiteX0" fmla="*/ 0 w 6991350"/>
              <a:gd name="connsiteY0" fmla="*/ 1943100 h 6858000"/>
              <a:gd name="connsiteX1" fmla="*/ 6991350 w 6991350"/>
              <a:gd name="connsiteY1" fmla="*/ 0 h 6858000"/>
              <a:gd name="connsiteX2" fmla="*/ 5200650 w 6991350"/>
              <a:gd name="connsiteY2" fmla="*/ 6858000 h 6858000"/>
              <a:gd name="connsiteX3" fmla="*/ 0 w 6991350"/>
              <a:gd name="connsiteY3" fmla="*/ 1943100 h 6858000"/>
              <a:gd name="connsiteX0" fmla="*/ 0 w 6991350"/>
              <a:gd name="connsiteY0" fmla="*/ 1943100 h 6858000"/>
              <a:gd name="connsiteX1" fmla="*/ 6991350 w 6991350"/>
              <a:gd name="connsiteY1" fmla="*/ 0 h 6858000"/>
              <a:gd name="connsiteX2" fmla="*/ 5200650 w 6991350"/>
              <a:gd name="connsiteY2" fmla="*/ 6858000 h 6858000"/>
              <a:gd name="connsiteX3" fmla="*/ 0 w 6991350"/>
              <a:gd name="connsiteY3" fmla="*/ 1943100 h 6858000"/>
              <a:gd name="connsiteX0" fmla="*/ 0 w 6991350"/>
              <a:gd name="connsiteY0" fmla="*/ 1943100 h 6858000"/>
              <a:gd name="connsiteX1" fmla="*/ 6991350 w 6991350"/>
              <a:gd name="connsiteY1" fmla="*/ 0 h 6858000"/>
              <a:gd name="connsiteX2" fmla="*/ 5200650 w 6991350"/>
              <a:gd name="connsiteY2" fmla="*/ 6858000 h 6858000"/>
              <a:gd name="connsiteX3" fmla="*/ 0 w 6991350"/>
              <a:gd name="connsiteY3" fmla="*/ 1943100 h 6858000"/>
              <a:gd name="connsiteX0" fmla="*/ 0 w 6991350"/>
              <a:gd name="connsiteY0" fmla="*/ 1943100 h 6858000"/>
              <a:gd name="connsiteX1" fmla="*/ 6991350 w 6991350"/>
              <a:gd name="connsiteY1" fmla="*/ 0 h 6858000"/>
              <a:gd name="connsiteX2" fmla="*/ 5200650 w 6991350"/>
              <a:gd name="connsiteY2" fmla="*/ 6858000 h 6858000"/>
              <a:gd name="connsiteX3" fmla="*/ 0 w 6991350"/>
              <a:gd name="connsiteY3" fmla="*/ 1943100 h 6858000"/>
              <a:gd name="connsiteX0" fmla="*/ 0 w 6991350"/>
              <a:gd name="connsiteY0" fmla="*/ 1943100 h 6858000"/>
              <a:gd name="connsiteX1" fmla="*/ 6991350 w 6991350"/>
              <a:gd name="connsiteY1" fmla="*/ 0 h 6858000"/>
              <a:gd name="connsiteX2" fmla="*/ 5200650 w 6991350"/>
              <a:gd name="connsiteY2" fmla="*/ 6858000 h 6858000"/>
              <a:gd name="connsiteX3" fmla="*/ 0 w 6991350"/>
              <a:gd name="connsiteY3" fmla="*/ 1943100 h 6858000"/>
              <a:gd name="connsiteX0" fmla="*/ 0 w 6991350"/>
              <a:gd name="connsiteY0" fmla="*/ 1943100 h 6858000"/>
              <a:gd name="connsiteX1" fmla="*/ 6991350 w 6991350"/>
              <a:gd name="connsiteY1" fmla="*/ 0 h 6858000"/>
              <a:gd name="connsiteX2" fmla="*/ 5200650 w 6991350"/>
              <a:gd name="connsiteY2" fmla="*/ 6858000 h 6858000"/>
              <a:gd name="connsiteX3" fmla="*/ 0 w 6991350"/>
              <a:gd name="connsiteY3" fmla="*/ 1943100 h 6858000"/>
              <a:gd name="connsiteX0" fmla="*/ 0 w 6991350"/>
              <a:gd name="connsiteY0" fmla="*/ 1943100 h 6858000"/>
              <a:gd name="connsiteX1" fmla="*/ 6991350 w 6991350"/>
              <a:gd name="connsiteY1" fmla="*/ 0 h 6858000"/>
              <a:gd name="connsiteX2" fmla="*/ 5200650 w 6991350"/>
              <a:gd name="connsiteY2" fmla="*/ 6858000 h 6858000"/>
              <a:gd name="connsiteX3" fmla="*/ 0 w 6991350"/>
              <a:gd name="connsiteY3" fmla="*/ 1943100 h 6858000"/>
              <a:gd name="connsiteX0" fmla="*/ 0 w 6991350"/>
              <a:gd name="connsiteY0" fmla="*/ 1943100 h 6858000"/>
              <a:gd name="connsiteX1" fmla="*/ 6991350 w 6991350"/>
              <a:gd name="connsiteY1" fmla="*/ 0 h 6858000"/>
              <a:gd name="connsiteX2" fmla="*/ 5200650 w 6991350"/>
              <a:gd name="connsiteY2" fmla="*/ 6858000 h 6858000"/>
              <a:gd name="connsiteX3" fmla="*/ 0 w 6991350"/>
              <a:gd name="connsiteY3" fmla="*/ 1943100 h 6858000"/>
              <a:gd name="connsiteX0" fmla="*/ 0 w 6991350"/>
              <a:gd name="connsiteY0" fmla="*/ 1943100 h 6858000"/>
              <a:gd name="connsiteX1" fmla="*/ 6991350 w 6991350"/>
              <a:gd name="connsiteY1" fmla="*/ 0 h 6858000"/>
              <a:gd name="connsiteX2" fmla="*/ 5200650 w 6991350"/>
              <a:gd name="connsiteY2" fmla="*/ 6858000 h 6858000"/>
              <a:gd name="connsiteX3" fmla="*/ 0 w 6991350"/>
              <a:gd name="connsiteY3" fmla="*/ 1943100 h 6858000"/>
              <a:gd name="connsiteX0" fmla="*/ 0 w 6991350"/>
              <a:gd name="connsiteY0" fmla="*/ 1943100 h 6858000"/>
              <a:gd name="connsiteX1" fmla="*/ 6991350 w 6991350"/>
              <a:gd name="connsiteY1" fmla="*/ 0 h 6858000"/>
              <a:gd name="connsiteX2" fmla="*/ 5200650 w 6991350"/>
              <a:gd name="connsiteY2" fmla="*/ 6858000 h 6858000"/>
              <a:gd name="connsiteX3" fmla="*/ 0 w 6991350"/>
              <a:gd name="connsiteY3" fmla="*/ 1943100 h 6858000"/>
              <a:gd name="connsiteX0" fmla="*/ 0 w 6991350"/>
              <a:gd name="connsiteY0" fmla="*/ 1943100 h 6858000"/>
              <a:gd name="connsiteX1" fmla="*/ 6991350 w 6991350"/>
              <a:gd name="connsiteY1" fmla="*/ 0 h 6858000"/>
              <a:gd name="connsiteX2" fmla="*/ 5200650 w 6991350"/>
              <a:gd name="connsiteY2" fmla="*/ 6858000 h 6858000"/>
              <a:gd name="connsiteX3" fmla="*/ 0 w 6991350"/>
              <a:gd name="connsiteY3" fmla="*/ 1943100 h 6858000"/>
              <a:gd name="connsiteX0" fmla="*/ 0 w 6991350"/>
              <a:gd name="connsiteY0" fmla="*/ 1943100 h 6858000"/>
              <a:gd name="connsiteX1" fmla="*/ 6991350 w 6991350"/>
              <a:gd name="connsiteY1" fmla="*/ 0 h 6858000"/>
              <a:gd name="connsiteX2" fmla="*/ 5200650 w 6991350"/>
              <a:gd name="connsiteY2" fmla="*/ 6858000 h 6858000"/>
              <a:gd name="connsiteX3" fmla="*/ 0 w 6991350"/>
              <a:gd name="connsiteY3" fmla="*/ 1943100 h 6858000"/>
              <a:gd name="connsiteX0" fmla="*/ 0 w 6991350"/>
              <a:gd name="connsiteY0" fmla="*/ 1943100 h 6858000"/>
              <a:gd name="connsiteX1" fmla="*/ 6991350 w 6991350"/>
              <a:gd name="connsiteY1" fmla="*/ 0 h 6858000"/>
              <a:gd name="connsiteX2" fmla="*/ 5200650 w 6991350"/>
              <a:gd name="connsiteY2" fmla="*/ 6858000 h 6858000"/>
              <a:gd name="connsiteX3" fmla="*/ 0 w 6991350"/>
              <a:gd name="connsiteY3" fmla="*/ 1943100 h 6858000"/>
              <a:gd name="connsiteX0" fmla="*/ 0 w 6991350"/>
              <a:gd name="connsiteY0" fmla="*/ 1943100 h 6858000"/>
              <a:gd name="connsiteX1" fmla="*/ 6991350 w 6991350"/>
              <a:gd name="connsiteY1" fmla="*/ 0 h 6858000"/>
              <a:gd name="connsiteX2" fmla="*/ 5200650 w 6991350"/>
              <a:gd name="connsiteY2" fmla="*/ 6858000 h 6858000"/>
              <a:gd name="connsiteX3" fmla="*/ 0 w 6991350"/>
              <a:gd name="connsiteY3" fmla="*/ 1943100 h 6858000"/>
              <a:gd name="connsiteX0" fmla="*/ 0 w 6991350"/>
              <a:gd name="connsiteY0" fmla="*/ 1943100 h 6858000"/>
              <a:gd name="connsiteX1" fmla="*/ 6991350 w 6991350"/>
              <a:gd name="connsiteY1" fmla="*/ 0 h 6858000"/>
              <a:gd name="connsiteX2" fmla="*/ 5200650 w 6991350"/>
              <a:gd name="connsiteY2" fmla="*/ 6858000 h 6858000"/>
              <a:gd name="connsiteX3" fmla="*/ 0 w 6991350"/>
              <a:gd name="connsiteY3" fmla="*/ 1943100 h 6858000"/>
              <a:gd name="connsiteX0" fmla="*/ 0 w 6991350"/>
              <a:gd name="connsiteY0" fmla="*/ 1943100 h 6858000"/>
              <a:gd name="connsiteX1" fmla="*/ 6991350 w 6991350"/>
              <a:gd name="connsiteY1" fmla="*/ 0 h 6858000"/>
              <a:gd name="connsiteX2" fmla="*/ 5200650 w 6991350"/>
              <a:gd name="connsiteY2" fmla="*/ 6858000 h 6858000"/>
              <a:gd name="connsiteX3" fmla="*/ 0 w 6991350"/>
              <a:gd name="connsiteY3" fmla="*/ 1943100 h 6858000"/>
              <a:gd name="connsiteX0" fmla="*/ 0 w 6991350"/>
              <a:gd name="connsiteY0" fmla="*/ 1943100 h 6858000"/>
              <a:gd name="connsiteX1" fmla="*/ 6991350 w 6991350"/>
              <a:gd name="connsiteY1" fmla="*/ 0 h 6858000"/>
              <a:gd name="connsiteX2" fmla="*/ 5200650 w 6991350"/>
              <a:gd name="connsiteY2" fmla="*/ 6858000 h 6858000"/>
              <a:gd name="connsiteX3" fmla="*/ 0 w 6991350"/>
              <a:gd name="connsiteY3" fmla="*/ 1943100 h 6858000"/>
              <a:gd name="connsiteX0" fmla="*/ 0 w 6991350"/>
              <a:gd name="connsiteY0" fmla="*/ 1943100 h 6858000"/>
              <a:gd name="connsiteX1" fmla="*/ 6991350 w 6991350"/>
              <a:gd name="connsiteY1" fmla="*/ 0 h 6858000"/>
              <a:gd name="connsiteX2" fmla="*/ 5200650 w 6991350"/>
              <a:gd name="connsiteY2" fmla="*/ 6858000 h 6858000"/>
              <a:gd name="connsiteX3" fmla="*/ 0 w 6991350"/>
              <a:gd name="connsiteY3" fmla="*/ 1943100 h 6858000"/>
              <a:gd name="connsiteX0" fmla="*/ 0 w 6991350"/>
              <a:gd name="connsiteY0" fmla="*/ 1943100 h 6858000"/>
              <a:gd name="connsiteX1" fmla="*/ 6991350 w 6991350"/>
              <a:gd name="connsiteY1" fmla="*/ 0 h 6858000"/>
              <a:gd name="connsiteX2" fmla="*/ 5200650 w 6991350"/>
              <a:gd name="connsiteY2" fmla="*/ 6858000 h 6858000"/>
              <a:gd name="connsiteX3" fmla="*/ 0 w 6991350"/>
              <a:gd name="connsiteY3" fmla="*/ 1943100 h 6858000"/>
              <a:gd name="connsiteX0" fmla="*/ 0 w 6991350"/>
              <a:gd name="connsiteY0" fmla="*/ 1943100 h 6858000"/>
              <a:gd name="connsiteX1" fmla="*/ 6991350 w 6991350"/>
              <a:gd name="connsiteY1" fmla="*/ 0 h 6858000"/>
              <a:gd name="connsiteX2" fmla="*/ 5200650 w 6991350"/>
              <a:gd name="connsiteY2" fmla="*/ 6858000 h 6858000"/>
              <a:gd name="connsiteX3" fmla="*/ 0 w 6991350"/>
              <a:gd name="connsiteY3" fmla="*/ 1943100 h 6858000"/>
              <a:gd name="connsiteX0" fmla="*/ 0 w 6991350"/>
              <a:gd name="connsiteY0" fmla="*/ 1943100 h 6858000"/>
              <a:gd name="connsiteX1" fmla="*/ 6991350 w 6991350"/>
              <a:gd name="connsiteY1" fmla="*/ 0 h 6858000"/>
              <a:gd name="connsiteX2" fmla="*/ 5200650 w 6991350"/>
              <a:gd name="connsiteY2" fmla="*/ 6858000 h 6858000"/>
              <a:gd name="connsiteX3" fmla="*/ 0 w 6991350"/>
              <a:gd name="connsiteY3" fmla="*/ 1943100 h 6858000"/>
              <a:gd name="connsiteX0" fmla="*/ 0 w 6991350"/>
              <a:gd name="connsiteY0" fmla="*/ 1943100 h 6858000"/>
              <a:gd name="connsiteX1" fmla="*/ 6991350 w 6991350"/>
              <a:gd name="connsiteY1" fmla="*/ 0 h 6858000"/>
              <a:gd name="connsiteX2" fmla="*/ 5200650 w 6991350"/>
              <a:gd name="connsiteY2" fmla="*/ 6858000 h 6858000"/>
              <a:gd name="connsiteX3" fmla="*/ 0 w 6991350"/>
              <a:gd name="connsiteY3" fmla="*/ 1943100 h 6858000"/>
              <a:gd name="connsiteX0" fmla="*/ 0 w 6991350"/>
              <a:gd name="connsiteY0" fmla="*/ 1943100 h 6858000"/>
              <a:gd name="connsiteX1" fmla="*/ 6991350 w 6991350"/>
              <a:gd name="connsiteY1" fmla="*/ 0 h 6858000"/>
              <a:gd name="connsiteX2" fmla="*/ 5200650 w 6991350"/>
              <a:gd name="connsiteY2" fmla="*/ 6858000 h 6858000"/>
              <a:gd name="connsiteX3" fmla="*/ 0 w 6991350"/>
              <a:gd name="connsiteY3" fmla="*/ 1943100 h 6858000"/>
              <a:gd name="connsiteX0" fmla="*/ 0 w 6991350"/>
              <a:gd name="connsiteY0" fmla="*/ 1943100 h 6858000"/>
              <a:gd name="connsiteX1" fmla="*/ 6991350 w 6991350"/>
              <a:gd name="connsiteY1" fmla="*/ 0 h 6858000"/>
              <a:gd name="connsiteX2" fmla="*/ 5200650 w 6991350"/>
              <a:gd name="connsiteY2" fmla="*/ 6858000 h 6858000"/>
              <a:gd name="connsiteX3" fmla="*/ 0 w 6991350"/>
              <a:gd name="connsiteY3" fmla="*/ 1943100 h 6858000"/>
              <a:gd name="connsiteX0" fmla="*/ 0 w 7029450"/>
              <a:gd name="connsiteY0" fmla="*/ 1943100 h 6858000"/>
              <a:gd name="connsiteX1" fmla="*/ 7029450 w 7029450"/>
              <a:gd name="connsiteY1" fmla="*/ 0 h 6858000"/>
              <a:gd name="connsiteX2" fmla="*/ 5200650 w 7029450"/>
              <a:gd name="connsiteY2" fmla="*/ 6858000 h 6858000"/>
              <a:gd name="connsiteX3" fmla="*/ 0 w 7029450"/>
              <a:gd name="connsiteY3" fmla="*/ 1943100 h 6858000"/>
              <a:gd name="connsiteX0" fmla="*/ 0 w 7029450"/>
              <a:gd name="connsiteY0" fmla="*/ 1943100 h 6858000"/>
              <a:gd name="connsiteX1" fmla="*/ 7029450 w 7029450"/>
              <a:gd name="connsiteY1" fmla="*/ 0 h 6858000"/>
              <a:gd name="connsiteX2" fmla="*/ 5200650 w 7029450"/>
              <a:gd name="connsiteY2" fmla="*/ 6858000 h 6858000"/>
              <a:gd name="connsiteX3" fmla="*/ 0 w 7029450"/>
              <a:gd name="connsiteY3" fmla="*/ 1943100 h 6858000"/>
              <a:gd name="connsiteX0" fmla="*/ 0 w 7029450"/>
              <a:gd name="connsiteY0" fmla="*/ 1943100 h 6858000"/>
              <a:gd name="connsiteX1" fmla="*/ 7029450 w 7029450"/>
              <a:gd name="connsiteY1" fmla="*/ 0 h 6858000"/>
              <a:gd name="connsiteX2" fmla="*/ 5200650 w 7029450"/>
              <a:gd name="connsiteY2" fmla="*/ 6858000 h 6858000"/>
              <a:gd name="connsiteX3" fmla="*/ 0 w 7029450"/>
              <a:gd name="connsiteY3" fmla="*/ 1943100 h 6858000"/>
              <a:gd name="connsiteX0" fmla="*/ 0 w 7029450"/>
              <a:gd name="connsiteY0" fmla="*/ 1943100 h 6858000"/>
              <a:gd name="connsiteX1" fmla="*/ 7029450 w 7029450"/>
              <a:gd name="connsiteY1" fmla="*/ 0 h 6858000"/>
              <a:gd name="connsiteX2" fmla="*/ 5200650 w 7029450"/>
              <a:gd name="connsiteY2" fmla="*/ 6858000 h 6858000"/>
              <a:gd name="connsiteX3" fmla="*/ 0 w 7029450"/>
              <a:gd name="connsiteY3" fmla="*/ 1943100 h 6858000"/>
              <a:gd name="connsiteX0" fmla="*/ 0 w 7029450"/>
              <a:gd name="connsiteY0" fmla="*/ 1943100 h 6858000"/>
              <a:gd name="connsiteX1" fmla="*/ 7029450 w 7029450"/>
              <a:gd name="connsiteY1" fmla="*/ 0 h 6858000"/>
              <a:gd name="connsiteX2" fmla="*/ 5200650 w 7029450"/>
              <a:gd name="connsiteY2" fmla="*/ 6858000 h 6858000"/>
              <a:gd name="connsiteX3" fmla="*/ 0 w 7029450"/>
              <a:gd name="connsiteY3" fmla="*/ 1943100 h 6858000"/>
              <a:gd name="connsiteX0" fmla="*/ 0 w 7029450"/>
              <a:gd name="connsiteY0" fmla="*/ 1943100 h 6858000"/>
              <a:gd name="connsiteX1" fmla="*/ 7029450 w 7029450"/>
              <a:gd name="connsiteY1" fmla="*/ 0 h 6858000"/>
              <a:gd name="connsiteX2" fmla="*/ 5200650 w 7029450"/>
              <a:gd name="connsiteY2" fmla="*/ 6858000 h 6858000"/>
              <a:gd name="connsiteX3" fmla="*/ 0 w 7029450"/>
              <a:gd name="connsiteY3" fmla="*/ 1943100 h 6858000"/>
              <a:gd name="connsiteX0" fmla="*/ 0 w 7029450"/>
              <a:gd name="connsiteY0" fmla="*/ 1943100 h 6858000"/>
              <a:gd name="connsiteX1" fmla="*/ 7029450 w 7029450"/>
              <a:gd name="connsiteY1" fmla="*/ 0 h 6858000"/>
              <a:gd name="connsiteX2" fmla="*/ 5200650 w 7029450"/>
              <a:gd name="connsiteY2" fmla="*/ 6858000 h 6858000"/>
              <a:gd name="connsiteX3" fmla="*/ 0 w 7029450"/>
              <a:gd name="connsiteY3" fmla="*/ 1943100 h 6858000"/>
              <a:gd name="connsiteX0" fmla="*/ 0 w 7029450"/>
              <a:gd name="connsiteY0" fmla="*/ 1943100 h 6858000"/>
              <a:gd name="connsiteX1" fmla="*/ 7029450 w 7029450"/>
              <a:gd name="connsiteY1" fmla="*/ 0 h 6858000"/>
              <a:gd name="connsiteX2" fmla="*/ 5200650 w 7029450"/>
              <a:gd name="connsiteY2" fmla="*/ 6858000 h 6858000"/>
              <a:gd name="connsiteX3" fmla="*/ 0 w 7029450"/>
              <a:gd name="connsiteY3" fmla="*/ 1943100 h 6858000"/>
              <a:gd name="connsiteX0" fmla="*/ 0 w 7029450"/>
              <a:gd name="connsiteY0" fmla="*/ 1943100 h 6858000"/>
              <a:gd name="connsiteX1" fmla="*/ 7029450 w 7029450"/>
              <a:gd name="connsiteY1" fmla="*/ 0 h 6858000"/>
              <a:gd name="connsiteX2" fmla="*/ 5200650 w 7029450"/>
              <a:gd name="connsiteY2" fmla="*/ 6858000 h 6858000"/>
              <a:gd name="connsiteX3" fmla="*/ 0 w 7029450"/>
              <a:gd name="connsiteY3" fmla="*/ 19431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029450" h="6858000">
                <a:moveTo>
                  <a:pt x="0" y="1943100"/>
                </a:moveTo>
                <a:cubicBezTo>
                  <a:pt x="1606550" y="1257300"/>
                  <a:pt x="4356100" y="342900"/>
                  <a:pt x="7029450" y="0"/>
                </a:cubicBezTo>
                <a:cubicBezTo>
                  <a:pt x="5556250" y="2990850"/>
                  <a:pt x="5245100" y="5657850"/>
                  <a:pt x="5200650" y="6858000"/>
                </a:cubicBezTo>
                <a:cubicBezTo>
                  <a:pt x="2800350" y="3714750"/>
                  <a:pt x="1638300" y="3086100"/>
                  <a:pt x="0" y="1943100"/>
                </a:cubicBezTo>
                <a:close/>
              </a:path>
            </a:pathLst>
          </a:custGeom>
          <a:solidFill>
            <a:srgbClr val="6A238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8159A30-8BEE-36A6-B357-40F81D6E9AAD}"/>
              </a:ext>
            </a:extLst>
          </p:cNvPr>
          <p:cNvSpPr txBox="1"/>
          <p:nvPr userDrawn="1"/>
        </p:nvSpPr>
        <p:spPr>
          <a:xfrm>
            <a:off x="8378691" y="6354978"/>
            <a:ext cx="37498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solidFill>
                  <a:srgbClr val="6A238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www.midandsouthessex.ics.nhs.uk</a:t>
            </a:r>
          </a:p>
        </p:txBody>
      </p:sp>
      <p:sp>
        <p:nvSpPr>
          <p:cNvPr id="7" name="Freeform 6">
            <a:extLst>
              <a:ext uri="{FF2B5EF4-FFF2-40B4-BE49-F238E27FC236}">
                <a16:creationId xmlns:a16="http://schemas.microsoft.com/office/drawing/2014/main" id="{92C735F1-B01A-8869-5A94-5D3D69DA25F8}"/>
              </a:ext>
            </a:extLst>
          </p:cNvPr>
          <p:cNvSpPr>
            <a:spLocks noChangeAspect="1"/>
          </p:cNvSpPr>
          <p:nvPr userDrawn="1"/>
        </p:nvSpPr>
        <p:spPr>
          <a:xfrm rot="20811508">
            <a:off x="7756706" y="136284"/>
            <a:ext cx="1583833" cy="1545202"/>
          </a:xfrm>
          <a:custGeom>
            <a:avLst/>
            <a:gdLst>
              <a:gd name="connsiteX0" fmla="*/ 0 w 6991350"/>
              <a:gd name="connsiteY0" fmla="*/ 1943100 h 6858000"/>
              <a:gd name="connsiteX1" fmla="*/ 6991350 w 6991350"/>
              <a:gd name="connsiteY1" fmla="*/ 0 h 6858000"/>
              <a:gd name="connsiteX2" fmla="*/ 5200650 w 6991350"/>
              <a:gd name="connsiteY2" fmla="*/ 6858000 h 6858000"/>
              <a:gd name="connsiteX3" fmla="*/ 0 w 6991350"/>
              <a:gd name="connsiteY3" fmla="*/ 1943100 h 6858000"/>
              <a:gd name="connsiteX0" fmla="*/ 0 w 6991350"/>
              <a:gd name="connsiteY0" fmla="*/ 1943100 h 6858000"/>
              <a:gd name="connsiteX1" fmla="*/ 6991350 w 6991350"/>
              <a:gd name="connsiteY1" fmla="*/ 0 h 6858000"/>
              <a:gd name="connsiteX2" fmla="*/ 5200650 w 6991350"/>
              <a:gd name="connsiteY2" fmla="*/ 6858000 h 6858000"/>
              <a:gd name="connsiteX3" fmla="*/ 0 w 6991350"/>
              <a:gd name="connsiteY3" fmla="*/ 1943100 h 6858000"/>
              <a:gd name="connsiteX0" fmla="*/ 0 w 6991350"/>
              <a:gd name="connsiteY0" fmla="*/ 1943100 h 6858000"/>
              <a:gd name="connsiteX1" fmla="*/ 6991350 w 6991350"/>
              <a:gd name="connsiteY1" fmla="*/ 0 h 6858000"/>
              <a:gd name="connsiteX2" fmla="*/ 5200650 w 6991350"/>
              <a:gd name="connsiteY2" fmla="*/ 6858000 h 6858000"/>
              <a:gd name="connsiteX3" fmla="*/ 0 w 6991350"/>
              <a:gd name="connsiteY3" fmla="*/ 1943100 h 6858000"/>
              <a:gd name="connsiteX0" fmla="*/ 0 w 6991350"/>
              <a:gd name="connsiteY0" fmla="*/ 1943100 h 6858000"/>
              <a:gd name="connsiteX1" fmla="*/ 6991350 w 6991350"/>
              <a:gd name="connsiteY1" fmla="*/ 0 h 6858000"/>
              <a:gd name="connsiteX2" fmla="*/ 5200650 w 6991350"/>
              <a:gd name="connsiteY2" fmla="*/ 6858000 h 6858000"/>
              <a:gd name="connsiteX3" fmla="*/ 0 w 6991350"/>
              <a:gd name="connsiteY3" fmla="*/ 1943100 h 6858000"/>
              <a:gd name="connsiteX0" fmla="*/ 0 w 6991350"/>
              <a:gd name="connsiteY0" fmla="*/ 1943100 h 6858000"/>
              <a:gd name="connsiteX1" fmla="*/ 6991350 w 6991350"/>
              <a:gd name="connsiteY1" fmla="*/ 0 h 6858000"/>
              <a:gd name="connsiteX2" fmla="*/ 5200650 w 6991350"/>
              <a:gd name="connsiteY2" fmla="*/ 6858000 h 6858000"/>
              <a:gd name="connsiteX3" fmla="*/ 0 w 6991350"/>
              <a:gd name="connsiteY3" fmla="*/ 1943100 h 6858000"/>
              <a:gd name="connsiteX0" fmla="*/ 0 w 6991350"/>
              <a:gd name="connsiteY0" fmla="*/ 1943100 h 6858000"/>
              <a:gd name="connsiteX1" fmla="*/ 6991350 w 6991350"/>
              <a:gd name="connsiteY1" fmla="*/ 0 h 6858000"/>
              <a:gd name="connsiteX2" fmla="*/ 5200650 w 6991350"/>
              <a:gd name="connsiteY2" fmla="*/ 6858000 h 6858000"/>
              <a:gd name="connsiteX3" fmla="*/ 0 w 6991350"/>
              <a:gd name="connsiteY3" fmla="*/ 1943100 h 6858000"/>
              <a:gd name="connsiteX0" fmla="*/ 0 w 6991350"/>
              <a:gd name="connsiteY0" fmla="*/ 1943100 h 6858000"/>
              <a:gd name="connsiteX1" fmla="*/ 6991350 w 6991350"/>
              <a:gd name="connsiteY1" fmla="*/ 0 h 6858000"/>
              <a:gd name="connsiteX2" fmla="*/ 5200650 w 6991350"/>
              <a:gd name="connsiteY2" fmla="*/ 6858000 h 6858000"/>
              <a:gd name="connsiteX3" fmla="*/ 0 w 6991350"/>
              <a:gd name="connsiteY3" fmla="*/ 1943100 h 6858000"/>
              <a:gd name="connsiteX0" fmla="*/ 0 w 6991350"/>
              <a:gd name="connsiteY0" fmla="*/ 1943100 h 6858000"/>
              <a:gd name="connsiteX1" fmla="*/ 6991350 w 6991350"/>
              <a:gd name="connsiteY1" fmla="*/ 0 h 6858000"/>
              <a:gd name="connsiteX2" fmla="*/ 5200650 w 6991350"/>
              <a:gd name="connsiteY2" fmla="*/ 6858000 h 6858000"/>
              <a:gd name="connsiteX3" fmla="*/ 0 w 6991350"/>
              <a:gd name="connsiteY3" fmla="*/ 1943100 h 6858000"/>
              <a:gd name="connsiteX0" fmla="*/ 0 w 6991350"/>
              <a:gd name="connsiteY0" fmla="*/ 1943100 h 6858000"/>
              <a:gd name="connsiteX1" fmla="*/ 6991350 w 6991350"/>
              <a:gd name="connsiteY1" fmla="*/ 0 h 6858000"/>
              <a:gd name="connsiteX2" fmla="*/ 5200650 w 6991350"/>
              <a:gd name="connsiteY2" fmla="*/ 6858000 h 6858000"/>
              <a:gd name="connsiteX3" fmla="*/ 0 w 6991350"/>
              <a:gd name="connsiteY3" fmla="*/ 1943100 h 6858000"/>
              <a:gd name="connsiteX0" fmla="*/ 0 w 6991350"/>
              <a:gd name="connsiteY0" fmla="*/ 1943100 h 6858000"/>
              <a:gd name="connsiteX1" fmla="*/ 6991350 w 6991350"/>
              <a:gd name="connsiteY1" fmla="*/ 0 h 6858000"/>
              <a:gd name="connsiteX2" fmla="*/ 5200650 w 6991350"/>
              <a:gd name="connsiteY2" fmla="*/ 6858000 h 6858000"/>
              <a:gd name="connsiteX3" fmla="*/ 0 w 6991350"/>
              <a:gd name="connsiteY3" fmla="*/ 1943100 h 6858000"/>
              <a:gd name="connsiteX0" fmla="*/ 0 w 6991350"/>
              <a:gd name="connsiteY0" fmla="*/ 1943100 h 6858000"/>
              <a:gd name="connsiteX1" fmla="*/ 6991350 w 6991350"/>
              <a:gd name="connsiteY1" fmla="*/ 0 h 6858000"/>
              <a:gd name="connsiteX2" fmla="*/ 5200650 w 6991350"/>
              <a:gd name="connsiteY2" fmla="*/ 6858000 h 6858000"/>
              <a:gd name="connsiteX3" fmla="*/ 0 w 6991350"/>
              <a:gd name="connsiteY3" fmla="*/ 1943100 h 6858000"/>
              <a:gd name="connsiteX0" fmla="*/ 0 w 6991350"/>
              <a:gd name="connsiteY0" fmla="*/ 1943100 h 6858000"/>
              <a:gd name="connsiteX1" fmla="*/ 6991350 w 6991350"/>
              <a:gd name="connsiteY1" fmla="*/ 0 h 6858000"/>
              <a:gd name="connsiteX2" fmla="*/ 5200650 w 6991350"/>
              <a:gd name="connsiteY2" fmla="*/ 6858000 h 6858000"/>
              <a:gd name="connsiteX3" fmla="*/ 0 w 6991350"/>
              <a:gd name="connsiteY3" fmla="*/ 1943100 h 6858000"/>
              <a:gd name="connsiteX0" fmla="*/ 0 w 6991350"/>
              <a:gd name="connsiteY0" fmla="*/ 1943100 h 6858000"/>
              <a:gd name="connsiteX1" fmla="*/ 6991350 w 6991350"/>
              <a:gd name="connsiteY1" fmla="*/ 0 h 6858000"/>
              <a:gd name="connsiteX2" fmla="*/ 5200650 w 6991350"/>
              <a:gd name="connsiteY2" fmla="*/ 6858000 h 6858000"/>
              <a:gd name="connsiteX3" fmla="*/ 0 w 6991350"/>
              <a:gd name="connsiteY3" fmla="*/ 1943100 h 6858000"/>
              <a:gd name="connsiteX0" fmla="*/ 0 w 6991350"/>
              <a:gd name="connsiteY0" fmla="*/ 1943100 h 6858000"/>
              <a:gd name="connsiteX1" fmla="*/ 6991350 w 6991350"/>
              <a:gd name="connsiteY1" fmla="*/ 0 h 6858000"/>
              <a:gd name="connsiteX2" fmla="*/ 5200650 w 6991350"/>
              <a:gd name="connsiteY2" fmla="*/ 6858000 h 6858000"/>
              <a:gd name="connsiteX3" fmla="*/ 0 w 6991350"/>
              <a:gd name="connsiteY3" fmla="*/ 1943100 h 6858000"/>
              <a:gd name="connsiteX0" fmla="*/ 0 w 6991350"/>
              <a:gd name="connsiteY0" fmla="*/ 1943100 h 6858000"/>
              <a:gd name="connsiteX1" fmla="*/ 6991350 w 6991350"/>
              <a:gd name="connsiteY1" fmla="*/ 0 h 6858000"/>
              <a:gd name="connsiteX2" fmla="*/ 5200650 w 6991350"/>
              <a:gd name="connsiteY2" fmla="*/ 6858000 h 6858000"/>
              <a:gd name="connsiteX3" fmla="*/ 0 w 6991350"/>
              <a:gd name="connsiteY3" fmla="*/ 1943100 h 6858000"/>
              <a:gd name="connsiteX0" fmla="*/ 0 w 6991350"/>
              <a:gd name="connsiteY0" fmla="*/ 1943100 h 6858000"/>
              <a:gd name="connsiteX1" fmla="*/ 6991350 w 6991350"/>
              <a:gd name="connsiteY1" fmla="*/ 0 h 6858000"/>
              <a:gd name="connsiteX2" fmla="*/ 5200650 w 6991350"/>
              <a:gd name="connsiteY2" fmla="*/ 6858000 h 6858000"/>
              <a:gd name="connsiteX3" fmla="*/ 0 w 6991350"/>
              <a:gd name="connsiteY3" fmla="*/ 1943100 h 6858000"/>
              <a:gd name="connsiteX0" fmla="*/ 0 w 6991350"/>
              <a:gd name="connsiteY0" fmla="*/ 1943100 h 6858000"/>
              <a:gd name="connsiteX1" fmla="*/ 6991350 w 6991350"/>
              <a:gd name="connsiteY1" fmla="*/ 0 h 6858000"/>
              <a:gd name="connsiteX2" fmla="*/ 5200650 w 6991350"/>
              <a:gd name="connsiteY2" fmla="*/ 6858000 h 6858000"/>
              <a:gd name="connsiteX3" fmla="*/ 0 w 6991350"/>
              <a:gd name="connsiteY3" fmla="*/ 1943100 h 6858000"/>
              <a:gd name="connsiteX0" fmla="*/ 0 w 6991350"/>
              <a:gd name="connsiteY0" fmla="*/ 1943100 h 6858000"/>
              <a:gd name="connsiteX1" fmla="*/ 6991350 w 6991350"/>
              <a:gd name="connsiteY1" fmla="*/ 0 h 6858000"/>
              <a:gd name="connsiteX2" fmla="*/ 5200650 w 6991350"/>
              <a:gd name="connsiteY2" fmla="*/ 6858000 h 6858000"/>
              <a:gd name="connsiteX3" fmla="*/ 0 w 6991350"/>
              <a:gd name="connsiteY3" fmla="*/ 1943100 h 6858000"/>
              <a:gd name="connsiteX0" fmla="*/ 0 w 6991350"/>
              <a:gd name="connsiteY0" fmla="*/ 1943100 h 6858000"/>
              <a:gd name="connsiteX1" fmla="*/ 6991350 w 6991350"/>
              <a:gd name="connsiteY1" fmla="*/ 0 h 6858000"/>
              <a:gd name="connsiteX2" fmla="*/ 5200650 w 6991350"/>
              <a:gd name="connsiteY2" fmla="*/ 6858000 h 6858000"/>
              <a:gd name="connsiteX3" fmla="*/ 0 w 6991350"/>
              <a:gd name="connsiteY3" fmla="*/ 1943100 h 6858000"/>
              <a:gd name="connsiteX0" fmla="*/ 0 w 6991350"/>
              <a:gd name="connsiteY0" fmla="*/ 1943100 h 6858000"/>
              <a:gd name="connsiteX1" fmla="*/ 6991350 w 6991350"/>
              <a:gd name="connsiteY1" fmla="*/ 0 h 6858000"/>
              <a:gd name="connsiteX2" fmla="*/ 5200650 w 6991350"/>
              <a:gd name="connsiteY2" fmla="*/ 6858000 h 6858000"/>
              <a:gd name="connsiteX3" fmla="*/ 0 w 6991350"/>
              <a:gd name="connsiteY3" fmla="*/ 1943100 h 6858000"/>
              <a:gd name="connsiteX0" fmla="*/ 0 w 6991350"/>
              <a:gd name="connsiteY0" fmla="*/ 1943100 h 6858000"/>
              <a:gd name="connsiteX1" fmla="*/ 6991350 w 6991350"/>
              <a:gd name="connsiteY1" fmla="*/ 0 h 6858000"/>
              <a:gd name="connsiteX2" fmla="*/ 5200650 w 6991350"/>
              <a:gd name="connsiteY2" fmla="*/ 6858000 h 6858000"/>
              <a:gd name="connsiteX3" fmla="*/ 0 w 6991350"/>
              <a:gd name="connsiteY3" fmla="*/ 1943100 h 6858000"/>
              <a:gd name="connsiteX0" fmla="*/ 0 w 6991350"/>
              <a:gd name="connsiteY0" fmla="*/ 1943100 h 6858000"/>
              <a:gd name="connsiteX1" fmla="*/ 6991350 w 6991350"/>
              <a:gd name="connsiteY1" fmla="*/ 0 h 6858000"/>
              <a:gd name="connsiteX2" fmla="*/ 5200650 w 6991350"/>
              <a:gd name="connsiteY2" fmla="*/ 6858000 h 6858000"/>
              <a:gd name="connsiteX3" fmla="*/ 0 w 6991350"/>
              <a:gd name="connsiteY3" fmla="*/ 1943100 h 6858000"/>
              <a:gd name="connsiteX0" fmla="*/ 0 w 6991350"/>
              <a:gd name="connsiteY0" fmla="*/ 1943100 h 6858000"/>
              <a:gd name="connsiteX1" fmla="*/ 6991350 w 6991350"/>
              <a:gd name="connsiteY1" fmla="*/ 0 h 6858000"/>
              <a:gd name="connsiteX2" fmla="*/ 5200650 w 6991350"/>
              <a:gd name="connsiteY2" fmla="*/ 6858000 h 6858000"/>
              <a:gd name="connsiteX3" fmla="*/ 0 w 6991350"/>
              <a:gd name="connsiteY3" fmla="*/ 1943100 h 6858000"/>
              <a:gd name="connsiteX0" fmla="*/ 0 w 6991350"/>
              <a:gd name="connsiteY0" fmla="*/ 1943100 h 6858000"/>
              <a:gd name="connsiteX1" fmla="*/ 6991350 w 6991350"/>
              <a:gd name="connsiteY1" fmla="*/ 0 h 6858000"/>
              <a:gd name="connsiteX2" fmla="*/ 5200650 w 6991350"/>
              <a:gd name="connsiteY2" fmla="*/ 6858000 h 6858000"/>
              <a:gd name="connsiteX3" fmla="*/ 0 w 6991350"/>
              <a:gd name="connsiteY3" fmla="*/ 1943100 h 6858000"/>
              <a:gd name="connsiteX0" fmla="*/ 0 w 6991350"/>
              <a:gd name="connsiteY0" fmla="*/ 1943100 h 6858000"/>
              <a:gd name="connsiteX1" fmla="*/ 6991350 w 6991350"/>
              <a:gd name="connsiteY1" fmla="*/ 0 h 6858000"/>
              <a:gd name="connsiteX2" fmla="*/ 5200650 w 6991350"/>
              <a:gd name="connsiteY2" fmla="*/ 6858000 h 6858000"/>
              <a:gd name="connsiteX3" fmla="*/ 0 w 6991350"/>
              <a:gd name="connsiteY3" fmla="*/ 1943100 h 6858000"/>
              <a:gd name="connsiteX0" fmla="*/ 0 w 6991350"/>
              <a:gd name="connsiteY0" fmla="*/ 1943100 h 6858000"/>
              <a:gd name="connsiteX1" fmla="*/ 6991350 w 6991350"/>
              <a:gd name="connsiteY1" fmla="*/ 0 h 6858000"/>
              <a:gd name="connsiteX2" fmla="*/ 5200650 w 6991350"/>
              <a:gd name="connsiteY2" fmla="*/ 6858000 h 6858000"/>
              <a:gd name="connsiteX3" fmla="*/ 0 w 6991350"/>
              <a:gd name="connsiteY3" fmla="*/ 1943100 h 6858000"/>
              <a:gd name="connsiteX0" fmla="*/ 0 w 6991350"/>
              <a:gd name="connsiteY0" fmla="*/ 1943100 h 6858000"/>
              <a:gd name="connsiteX1" fmla="*/ 6991350 w 6991350"/>
              <a:gd name="connsiteY1" fmla="*/ 0 h 6858000"/>
              <a:gd name="connsiteX2" fmla="*/ 5200650 w 6991350"/>
              <a:gd name="connsiteY2" fmla="*/ 6858000 h 6858000"/>
              <a:gd name="connsiteX3" fmla="*/ 0 w 6991350"/>
              <a:gd name="connsiteY3" fmla="*/ 1943100 h 6858000"/>
              <a:gd name="connsiteX0" fmla="*/ 0 w 7029450"/>
              <a:gd name="connsiteY0" fmla="*/ 1943100 h 6858000"/>
              <a:gd name="connsiteX1" fmla="*/ 7029450 w 7029450"/>
              <a:gd name="connsiteY1" fmla="*/ 0 h 6858000"/>
              <a:gd name="connsiteX2" fmla="*/ 5200650 w 7029450"/>
              <a:gd name="connsiteY2" fmla="*/ 6858000 h 6858000"/>
              <a:gd name="connsiteX3" fmla="*/ 0 w 7029450"/>
              <a:gd name="connsiteY3" fmla="*/ 1943100 h 6858000"/>
              <a:gd name="connsiteX0" fmla="*/ 0 w 7029450"/>
              <a:gd name="connsiteY0" fmla="*/ 1943100 h 6858000"/>
              <a:gd name="connsiteX1" fmla="*/ 7029450 w 7029450"/>
              <a:gd name="connsiteY1" fmla="*/ 0 h 6858000"/>
              <a:gd name="connsiteX2" fmla="*/ 5200650 w 7029450"/>
              <a:gd name="connsiteY2" fmla="*/ 6858000 h 6858000"/>
              <a:gd name="connsiteX3" fmla="*/ 0 w 7029450"/>
              <a:gd name="connsiteY3" fmla="*/ 1943100 h 6858000"/>
              <a:gd name="connsiteX0" fmla="*/ 0 w 7029450"/>
              <a:gd name="connsiteY0" fmla="*/ 1943100 h 6858000"/>
              <a:gd name="connsiteX1" fmla="*/ 7029450 w 7029450"/>
              <a:gd name="connsiteY1" fmla="*/ 0 h 6858000"/>
              <a:gd name="connsiteX2" fmla="*/ 5200650 w 7029450"/>
              <a:gd name="connsiteY2" fmla="*/ 6858000 h 6858000"/>
              <a:gd name="connsiteX3" fmla="*/ 0 w 7029450"/>
              <a:gd name="connsiteY3" fmla="*/ 1943100 h 6858000"/>
              <a:gd name="connsiteX0" fmla="*/ 0 w 7029450"/>
              <a:gd name="connsiteY0" fmla="*/ 1943100 h 6858000"/>
              <a:gd name="connsiteX1" fmla="*/ 7029450 w 7029450"/>
              <a:gd name="connsiteY1" fmla="*/ 0 h 6858000"/>
              <a:gd name="connsiteX2" fmla="*/ 5200650 w 7029450"/>
              <a:gd name="connsiteY2" fmla="*/ 6858000 h 6858000"/>
              <a:gd name="connsiteX3" fmla="*/ 0 w 7029450"/>
              <a:gd name="connsiteY3" fmla="*/ 1943100 h 6858000"/>
              <a:gd name="connsiteX0" fmla="*/ 0 w 7029450"/>
              <a:gd name="connsiteY0" fmla="*/ 1943100 h 6858000"/>
              <a:gd name="connsiteX1" fmla="*/ 7029450 w 7029450"/>
              <a:gd name="connsiteY1" fmla="*/ 0 h 6858000"/>
              <a:gd name="connsiteX2" fmla="*/ 5200650 w 7029450"/>
              <a:gd name="connsiteY2" fmla="*/ 6858000 h 6858000"/>
              <a:gd name="connsiteX3" fmla="*/ 0 w 7029450"/>
              <a:gd name="connsiteY3" fmla="*/ 1943100 h 6858000"/>
              <a:gd name="connsiteX0" fmla="*/ 0 w 7029450"/>
              <a:gd name="connsiteY0" fmla="*/ 1943100 h 6858000"/>
              <a:gd name="connsiteX1" fmla="*/ 7029450 w 7029450"/>
              <a:gd name="connsiteY1" fmla="*/ 0 h 6858000"/>
              <a:gd name="connsiteX2" fmla="*/ 5200650 w 7029450"/>
              <a:gd name="connsiteY2" fmla="*/ 6858000 h 6858000"/>
              <a:gd name="connsiteX3" fmla="*/ 0 w 7029450"/>
              <a:gd name="connsiteY3" fmla="*/ 1943100 h 6858000"/>
              <a:gd name="connsiteX0" fmla="*/ 0 w 7029450"/>
              <a:gd name="connsiteY0" fmla="*/ 1943100 h 6858000"/>
              <a:gd name="connsiteX1" fmla="*/ 7029450 w 7029450"/>
              <a:gd name="connsiteY1" fmla="*/ 0 h 6858000"/>
              <a:gd name="connsiteX2" fmla="*/ 5200650 w 7029450"/>
              <a:gd name="connsiteY2" fmla="*/ 6858000 h 6858000"/>
              <a:gd name="connsiteX3" fmla="*/ 0 w 7029450"/>
              <a:gd name="connsiteY3" fmla="*/ 1943100 h 6858000"/>
              <a:gd name="connsiteX0" fmla="*/ 0 w 7029450"/>
              <a:gd name="connsiteY0" fmla="*/ 1943100 h 6858000"/>
              <a:gd name="connsiteX1" fmla="*/ 7029450 w 7029450"/>
              <a:gd name="connsiteY1" fmla="*/ 0 h 6858000"/>
              <a:gd name="connsiteX2" fmla="*/ 5200650 w 7029450"/>
              <a:gd name="connsiteY2" fmla="*/ 6858000 h 6858000"/>
              <a:gd name="connsiteX3" fmla="*/ 0 w 7029450"/>
              <a:gd name="connsiteY3" fmla="*/ 1943100 h 6858000"/>
              <a:gd name="connsiteX0" fmla="*/ 0 w 7029450"/>
              <a:gd name="connsiteY0" fmla="*/ 1943100 h 6858000"/>
              <a:gd name="connsiteX1" fmla="*/ 7029450 w 7029450"/>
              <a:gd name="connsiteY1" fmla="*/ 0 h 6858000"/>
              <a:gd name="connsiteX2" fmla="*/ 5200650 w 7029450"/>
              <a:gd name="connsiteY2" fmla="*/ 6858000 h 6858000"/>
              <a:gd name="connsiteX3" fmla="*/ 0 w 7029450"/>
              <a:gd name="connsiteY3" fmla="*/ 19431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029450" h="6858000">
                <a:moveTo>
                  <a:pt x="0" y="1943100"/>
                </a:moveTo>
                <a:cubicBezTo>
                  <a:pt x="1606550" y="1257300"/>
                  <a:pt x="4356100" y="342900"/>
                  <a:pt x="7029450" y="0"/>
                </a:cubicBezTo>
                <a:cubicBezTo>
                  <a:pt x="5556250" y="2990850"/>
                  <a:pt x="5245100" y="5657850"/>
                  <a:pt x="5200650" y="6858000"/>
                </a:cubicBezTo>
                <a:cubicBezTo>
                  <a:pt x="2800350" y="3714750"/>
                  <a:pt x="1638300" y="3086100"/>
                  <a:pt x="0" y="1943100"/>
                </a:cubicBezTo>
                <a:close/>
              </a:path>
            </a:pathLst>
          </a:custGeom>
          <a:solidFill>
            <a:srgbClr val="EB5D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dirty="0">
              <a:solidFill>
                <a:srgbClr val="6BC4CF"/>
              </a:solidFill>
            </a:endParaRPr>
          </a:p>
        </p:txBody>
      </p:sp>
      <p:sp>
        <p:nvSpPr>
          <p:cNvPr id="8" name="Freeform 7">
            <a:extLst>
              <a:ext uri="{FF2B5EF4-FFF2-40B4-BE49-F238E27FC236}">
                <a16:creationId xmlns:a16="http://schemas.microsoft.com/office/drawing/2014/main" id="{A3C9ACFA-F946-7EDD-1BFB-011393FC7C5B}"/>
              </a:ext>
            </a:extLst>
          </p:cNvPr>
          <p:cNvSpPr>
            <a:spLocks noChangeAspect="1"/>
          </p:cNvSpPr>
          <p:nvPr userDrawn="1"/>
        </p:nvSpPr>
        <p:spPr>
          <a:xfrm rot="16200000">
            <a:off x="9976085" y="189239"/>
            <a:ext cx="2055564" cy="2005426"/>
          </a:xfrm>
          <a:custGeom>
            <a:avLst/>
            <a:gdLst>
              <a:gd name="connsiteX0" fmla="*/ 0 w 6991350"/>
              <a:gd name="connsiteY0" fmla="*/ 1943100 h 6858000"/>
              <a:gd name="connsiteX1" fmla="*/ 6991350 w 6991350"/>
              <a:gd name="connsiteY1" fmla="*/ 0 h 6858000"/>
              <a:gd name="connsiteX2" fmla="*/ 5200650 w 6991350"/>
              <a:gd name="connsiteY2" fmla="*/ 6858000 h 6858000"/>
              <a:gd name="connsiteX3" fmla="*/ 0 w 6991350"/>
              <a:gd name="connsiteY3" fmla="*/ 1943100 h 6858000"/>
              <a:gd name="connsiteX0" fmla="*/ 0 w 6991350"/>
              <a:gd name="connsiteY0" fmla="*/ 1943100 h 6858000"/>
              <a:gd name="connsiteX1" fmla="*/ 6991350 w 6991350"/>
              <a:gd name="connsiteY1" fmla="*/ 0 h 6858000"/>
              <a:gd name="connsiteX2" fmla="*/ 5200650 w 6991350"/>
              <a:gd name="connsiteY2" fmla="*/ 6858000 h 6858000"/>
              <a:gd name="connsiteX3" fmla="*/ 0 w 6991350"/>
              <a:gd name="connsiteY3" fmla="*/ 1943100 h 6858000"/>
              <a:gd name="connsiteX0" fmla="*/ 0 w 6991350"/>
              <a:gd name="connsiteY0" fmla="*/ 1943100 h 6858000"/>
              <a:gd name="connsiteX1" fmla="*/ 6991350 w 6991350"/>
              <a:gd name="connsiteY1" fmla="*/ 0 h 6858000"/>
              <a:gd name="connsiteX2" fmla="*/ 5200650 w 6991350"/>
              <a:gd name="connsiteY2" fmla="*/ 6858000 h 6858000"/>
              <a:gd name="connsiteX3" fmla="*/ 0 w 6991350"/>
              <a:gd name="connsiteY3" fmla="*/ 1943100 h 6858000"/>
              <a:gd name="connsiteX0" fmla="*/ 0 w 6991350"/>
              <a:gd name="connsiteY0" fmla="*/ 1943100 h 6858000"/>
              <a:gd name="connsiteX1" fmla="*/ 6991350 w 6991350"/>
              <a:gd name="connsiteY1" fmla="*/ 0 h 6858000"/>
              <a:gd name="connsiteX2" fmla="*/ 5200650 w 6991350"/>
              <a:gd name="connsiteY2" fmla="*/ 6858000 h 6858000"/>
              <a:gd name="connsiteX3" fmla="*/ 0 w 6991350"/>
              <a:gd name="connsiteY3" fmla="*/ 1943100 h 6858000"/>
              <a:gd name="connsiteX0" fmla="*/ 0 w 6991350"/>
              <a:gd name="connsiteY0" fmla="*/ 1943100 h 6858000"/>
              <a:gd name="connsiteX1" fmla="*/ 6991350 w 6991350"/>
              <a:gd name="connsiteY1" fmla="*/ 0 h 6858000"/>
              <a:gd name="connsiteX2" fmla="*/ 5200650 w 6991350"/>
              <a:gd name="connsiteY2" fmla="*/ 6858000 h 6858000"/>
              <a:gd name="connsiteX3" fmla="*/ 0 w 6991350"/>
              <a:gd name="connsiteY3" fmla="*/ 1943100 h 6858000"/>
              <a:gd name="connsiteX0" fmla="*/ 0 w 6991350"/>
              <a:gd name="connsiteY0" fmla="*/ 1943100 h 6858000"/>
              <a:gd name="connsiteX1" fmla="*/ 6991350 w 6991350"/>
              <a:gd name="connsiteY1" fmla="*/ 0 h 6858000"/>
              <a:gd name="connsiteX2" fmla="*/ 5200650 w 6991350"/>
              <a:gd name="connsiteY2" fmla="*/ 6858000 h 6858000"/>
              <a:gd name="connsiteX3" fmla="*/ 0 w 6991350"/>
              <a:gd name="connsiteY3" fmla="*/ 1943100 h 6858000"/>
              <a:gd name="connsiteX0" fmla="*/ 0 w 6991350"/>
              <a:gd name="connsiteY0" fmla="*/ 1943100 h 6858000"/>
              <a:gd name="connsiteX1" fmla="*/ 6991350 w 6991350"/>
              <a:gd name="connsiteY1" fmla="*/ 0 h 6858000"/>
              <a:gd name="connsiteX2" fmla="*/ 5200650 w 6991350"/>
              <a:gd name="connsiteY2" fmla="*/ 6858000 h 6858000"/>
              <a:gd name="connsiteX3" fmla="*/ 0 w 6991350"/>
              <a:gd name="connsiteY3" fmla="*/ 1943100 h 6858000"/>
              <a:gd name="connsiteX0" fmla="*/ 0 w 6991350"/>
              <a:gd name="connsiteY0" fmla="*/ 1943100 h 6858000"/>
              <a:gd name="connsiteX1" fmla="*/ 6991350 w 6991350"/>
              <a:gd name="connsiteY1" fmla="*/ 0 h 6858000"/>
              <a:gd name="connsiteX2" fmla="*/ 5200650 w 6991350"/>
              <a:gd name="connsiteY2" fmla="*/ 6858000 h 6858000"/>
              <a:gd name="connsiteX3" fmla="*/ 0 w 6991350"/>
              <a:gd name="connsiteY3" fmla="*/ 1943100 h 6858000"/>
              <a:gd name="connsiteX0" fmla="*/ 0 w 6991350"/>
              <a:gd name="connsiteY0" fmla="*/ 1943100 h 6858000"/>
              <a:gd name="connsiteX1" fmla="*/ 6991350 w 6991350"/>
              <a:gd name="connsiteY1" fmla="*/ 0 h 6858000"/>
              <a:gd name="connsiteX2" fmla="*/ 5200650 w 6991350"/>
              <a:gd name="connsiteY2" fmla="*/ 6858000 h 6858000"/>
              <a:gd name="connsiteX3" fmla="*/ 0 w 6991350"/>
              <a:gd name="connsiteY3" fmla="*/ 1943100 h 6858000"/>
              <a:gd name="connsiteX0" fmla="*/ 0 w 6991350"/>
              <a:gd name="connsiteY0" fmla="*/ 1943100 h 6858000"/>
              <a:gd name="connsiteX1" fmla="*/ 6991350 w 6991350"/>
              <a:gd name="connsiteY1" fmla="*/ 0 h 6858000"/>
              <a:gd name="connsiteX2" fmla="*/ 5200650 w 6991350"/>
              <a:gd name="connsiteY2" fmla="*/ 6858000 h 6858000"/>
              <a:gd name="connsiteX3" fmla="*/ 0 w 6991350"/>
              <a:gd name="connsiteY3" fmla="*/ 1943100 h 6858000"/>
              <a:gd name="connsiteX0" fmla="*/ 0 w 6991350"/>
              <a:gd name="connsiteY0" fmla="*/ 1943100 h 6858000"/>
              <a:gd name="connsiteX1" fmla="*/ 6991350 w 6991350"/>
              <a:gd name="connsiteY1" fmla="*/ 0 h 6858000"/>
              <a:gd name="connsiteX2" fmla="*/ 5200650 w 6991350"/>
              <a:gd name="connsiteY2" fmla="*/ 6858000 h 6858000"/>
              <a:gd name="connsiteX3" fmla="*/ 0 w 6991350"/>
              <a:gd name="connsiteY3" fmla="*/ 1943100 h 6858000"/>
              <a:gd name="connsiteX0" fmla="*/ 0 w 6991350"/>
              <a:gd name="connsiteY0" fmla="*/ 1943100 h 6858000"/>
              <a:gd name="connsiteX1" fmla="*/ 6991350 w 6991350"/>
              <a:gd name="connsiteY1" fmla="*/ 0 h 6858000"/>
              <a:gd name="connsiteX2" fmla="*/ 5200650 w 6991350"/>
              <a:gd name="connsiteY2" fmla="*/ 6858000 h 6858000"/>
              <a:gd name="connsiteX3" fmla="*/ 0 w 6991350"/>
              <a:gd name="connsiteY3" fmla="*/ 1943100 h 6858000"/>
              <a:gd name="connsiteX0" fmla="*/ 0 w 6991350"/>
              <a:gd name="connsiteY0" fmla="*/ 1943100 h 6858000"/>
              <a:gd name="connsiteX1" fmla="*/ 6991350 w 6991350"/>
              <a:gd name="connsiteY1" fmla="*/ 0 h 6858000"/>
              <a:gd name="connsiteX2" fmla="*/ 5200650 w 6991350"/>
              <a:gd name="connsiteY2" fmla="*/ 6858000 h 6858000"/>
              <a:gd name="connsiteX3" fmla="*/ 0 w 6991350"/>
              <a:gd name="connsiteY3" fmla="*/ 1943100 h 6858000"/>
              <a:gd name="connsiteX0" fmla="*/ 0 w 6991350"/>
              <a:gd name="connsiteY0" fmla="*/ 1943100 h 6858000"/>
              <a:gd name="connsiteX1" fmla="*/ 6991350 w 6991350"/>
              <a:gd name="connsiteY1" fmla="*/ 0 h 6858000"/>
              <a:gd name="connsiteX2" fmla="*/ 5200650 w 6991350"/>
              <a:gd name="connsiteY2" fmla="*/ 6858000 h 6858000"/>
              <a:gd name="connsiteX3" fmla="*/ 0 w 6991350"/>
              <a:gd name="connsiteY3" fmla="*/ 1943100 h 6858000"/>
              <a:gd name="connsiteX0" fmla="*/ 0 w 6991350"/>
              <a:gd name="connsiteY0" fmla="*/ 1943100 h 6858000"/>
              <a:gd name="connsiteX1" fmla="*/ 6991350 w 6991350"/>
              <a:gd name="connsiteY1" fmla="*/ 0 h 6858000"/>
              <a:gd name="connsiteX2" fmla="*/ 5200650 w 6991350"/>
              <a:gd name="connsiteY2" fmla="*/ 6858000 h 6858000"/>
              <a:gd name="connsiteX3" fmla="*/ 0 w 6991350"/>
              <a:gd name="connsiteY3" fmla="*/ 1943100 h 6858000"/>
              <a:gd name="connsiteX0" fmla="*/ 0 w 6991350"/>
              <a:gd name="connsiteY0" fmla="*/ 1943100 h 6858000"/>
              <a:gd name="connsiteX1" fmla="*/ 6991350 w 6991350"/>
              <a:gd name="connsiteY1" fmla="*/ 0 h 6858000"/>
              <a:gd name="connsiteX2" fmla="*/ 5200650 w 6991350"/>
              <a:gd name="connsiteY2" fmla="*/ 6858000 h 6858000"/>
              <a:gd name="connsiteX3" fmla="*/ 0 w 6991350"/>
              <a:gd name="connsiteY3" fmla="*/ 1943100 h 6858000"/>
              <a:gd name="connsiteX0" fmla="*/ 0 w 6991350"/>
              <a:gd name="connsiteY0" fmla="*/ 1943100 h 6858000"/>
              <a:gd name="connsiteX1" fmla="*/ 6991350 w 6991350"/>
              <a:gd name="connsiteY1" fmla="*/ 0 h 6858000"/>
              <a:gd name="connsiteX2" fmla="*/ 5200650 w 6991350"/>
              <a:gd name="connsiteY2" fmla="*/ 6858000 h 6858000"/>
              <a:gd name="connsiteX3" fmla="*/ 0 w 6991350"/>
              <a:gd name="connsiteY3" fmla="*/ 1943100 h 6858000"/>
              <a:gd name="connsiteX0" fmla="*/ 0 w 6991350"/>
              <a:gd name="connsiteY0" fmla="*/ 1943100 h 6858000"/>
              <a:gd name="connsiteX1" fmla="*/ 6991350 w 6991350"/>
              <a:gd name="connsiteY1" fmla="*/ 0 h 6858000"/>
              <a:gd name="connsiteX2" fmla="*/ 5200650 w 6991350"/>
              <a:gd name="connsiteY2" fmla="*/ 6858000 h 6858000"/>
              <a:gd name="connsiteX3" fmla="*/ 0 w 6991350"/>
              <a:gd name="connsiteY3" fmla="*/ 1943100 h 6858000"/>
              <a:gd name="connsiteX0" fmla="*/ 0 w 6991350"/>
              <a:gd name="connsiteY0" fmla="*/ 1943100 h 6858000"/>
              <a:gd name="connsiteX1" fmla="*/ 6991350 w 6991350"/>
              <a:gd name="connsiteY1" fmla="*/ 0 h 6858000"/>
              <a:gd name="connsiteX2" fmla="*/ 5200650 w 6991350"/>
              <a:gd name="connsiteY2" fmla="*/ 6858000 h 6858000"/>
              <a:gd name="connsiteX3" fmla="*/ 0 w 6991350"/>
              <a:gd name="connsiteY3" fmla="*/ 1943100 h 6858000"/>
              <a:gd name="connsiteX0" fmla="*/ 0 w 6991350"/>
              <a:gd name="connsiteY0" fmla="*/ 1943100 h 6858000"/>
              <a:gd name="connsiteX1" fmla="*/ 6991350 w 6991350"/>
              <a:gd name="connsiteY1" fmla="*/ 0 h 6858000"/>
              <a:gd name="connsiteX2" fmla="*/ 5200650 w 6991350"/>
              <a:gd name="connsiteY2" fmla="*/ 6858000 h 6858000"/>
              <a:gd name="connsiteX3" fmla="*/ 0 w 6991350"/>
              <a:gd name="connsiteY3" fmla="*/ 1943100 h 6858000"/>
              <a:gd name="connsiteX0" fmla="*/ 0 w 6991350"/>
              <a:gd name="connsiteY0" fmla="*/ 1943100 h 6858000"/>
              <a:gd name="connsiteX1" fmla="*/ 6991350 w 6991350"/>
              <a:gd name="connsiteY1" fmla="*/ 0 h 6858000"/>
              <a:gd name="connsiteX2" fmla="*/ 5200650 w 6991350"/>
              <a:gd name="connsiteY2" fmla="*/ 6858000 h 6858000"/>
              <a:gd name="connsiteX3" fmla="*/ 0 w 6991350"/>
              <a:gd name="connsiteY3" fmla="*/ 1943100 h 6858000"/>
              <a:gd name="connsiteX0" fmla="*/ 0 w 6991350"/>
              <a:gd name="connsiteY0" fmla="*/ 1943100 h 6858000"/>
              <a:gd name="connsiteX1" fmla="*/ 6991350 w 6991350"/>
              <a:gd name="connsiteY1" fmla="*/ 0 h 6858000"/>
              <a:gd name="connsiteX2" fmla="*/ 5200650 w 6991350"/>
              <a:gd name="connsiteY2" fmla="*/ 6858000 h 6858000"/>
              <a:gd name="connsiteX3" fmla="*/ 0 w 6991350"/>
              <a:gd name="connsiteY3" fmla="*/ 1943100 h 6858000"/>
              <a:gd name="connsiteX0" fmla="*/ 0 w 6991350"/>
              <a:gd name="connsiteY0" fmla="*/ 1943100 h 6858000"/>
              <a:gd name="connsiteX1" fmla="*/ 6991350 w 6991350"/>
              <a:gd name="connsiteY1" fmla="*/ 0 h 6858000"/>
              <a:gd name="connsiteX2" fmla="*/ 5200650 w 6991350"/>
              <a:gd name="connsiteY2" fmla="*/ 6858000 h 6858000"/>
              <a:gd name="connsiteX3" fmla="*/ 0 w 6991350"/>
              <a:gd name="connsiteY3" fmla="*/ 1943100 h 6858000"/>
              <a:gd name="connsiteX0" fmla="*/ 0 w 6991350"/>
              <a:gd name="connsiteY0" fmla="*/ 1943100 h 6858000"/>
              <a:gd name="connsiteX1" fmla="*/ 6991350 w 6991350"/>
              <a:gd name="connsiteY1" fmla="*/ 0 h 6858000"/>
              <a:gd name="connsiteX2" fmla="*/ 5200650 w 6991350"/>
              <a:gd name="connsiteY2" fmla="*/ 6858000 h 6858000"/>
              <a:gd name="connsiteX3" fmla="*/ 0 w 6991350"/>
              <a:gd name="connsiteY3" fmla="*/ 1943100 h 6858000"/>
              <a:gd name="connsiteX0" fmla="*/ 0 w 6991350"/>
              <a:gd name="connsiteY0" fmla="*/ 1943100 h 6858000"/>
              <a:gd name="connsiteX1" fmla="*/ 6991350 w 6991350"/>
              <a:gd name="connsiteY1" fmla="*/ 0 h 6858000"/>
              <a:gd name="connsiteX2" fmla="*/ 5200650 w 6991350"/>
              <a:gd name="connsiteY2" fmla="*/ 6858000 h 6858000"/>
              <a:gd name="connsiteX3" fmla="*/ 0 w 6991350"/>
              <a:gd name="connsiteY3" fmla="*/ 1943100 h 6858000"/>
              <a:gd name="connsiteX0" fmla="*/ 0 w 6991350"/>
              <a:gd name="connsiteY0" fmla="*/ 1943100 h 6858000"/>
              <a:gd name="connsiteX1" fmla="*/ 6991350 w 6991350"/>
              <a:gd name="connsiteY1" fmla="*/ 0 h 6858000"/>
              <a:gd name="connsiteX2" fmla="*/ 5200650 w 6991350"/>
              <a:gd name="connsiteY2" fmla="*/ 6858000 h 6858000"/>
              <a:gd name="connsiteX3" fmla="*/ 0 w 6991350"/>
              <a:gd name="connsiteY3" fmla="*/ 1943100 h 6858000"/>
              <a:gd name="connsiteX0" fmla="*/ 0 w 6991350"/>
              <a:gd name="connsiteY0" fmla="*/ 1943100 h 6858000"/>
              <a:gd name="connsiteX1" fmla="*/ 6991350 w 6991350"/>
              <a:gd name="connsiteY1" fmla="*/ 0 h 6858000"/>
              <a:gd name="connsiteX2" fmla="*/ 5200650 w 6991350"/>
              <a:gd name="connsiteY2" fmla="*/ 6858000 h 6858000"/>
              <a:gd name="connsiteX3" fmla="*/ 0 w 6991350"/>
              <a:gd name="connsiteY3" fmla="*/ 1943100 h 6858000"/>
              <a:gd name="connsiteX0" fmla="*/ 0 w 7029450"/>
              <a:gd name="connsiteY0" fmla="*/ 1943100 h 6858000"/>
              <a:gd name="connsiteX1" fmla="*/ 7029450 w 7029450"/>
              <a:gd name="connsiteY1" fmla="*/ 0 h 6858000"/>
              <a:gd name="connsiteX2" fmla="*/ 5200650 w 7029450"/>
              <a:gd name="connsiteY2" fmla="*/ 6858000 h 6858000"/>
              <a:gd name="connsiteX3" fmla="*/ 0 w 7029450"/>
              <a:gd name="connsiteY3" fmla="*/ 1943100 h 6858000"/>
              <a:gd name="connsiteX0" fmla="*/ 0 w 7029450"/>
              <a:gd name="connsiteY0" fmla="*/ 1943100 h 6858000"/>
              <a:gd name="connsiteX1" fmla="*/ 7029450 w 7029450"/>
              <a:gd name="connsiteY1" fmla="*/ 0 h 6858000"/>
              <a:gd name="connsiteX2" fmla="*/ 5200650 w 7029450"/>
              <a:gd name="connsiteY2" fmla="*/ 6858000 h 6858000"/>
              <a:gd name="connsiteX3" fmla="*/ 0 w 7029450"/>
              <a:gd name="connsiteY3" fmla="*/ 1943100 h 6858000"/>
              <a:gd name="connsiteX0" fmla="*/ 0 w 7029450"/>
              <a:gd name="connsiteY0" fmla="*/ 1943100 h 6858000"/>
              <a:gd name="connsiteX1" fmla="*/ 7029450 w 7029450"/>
              <a:gd name="connsiteY1" fmla="*/ 0 h 6858000"/>
              <a:gd name="connsiteX2" fmla="*/ 5200650 w 7029450"/>
              <a:gd name="connsiteY2" fmla="*/ 6858000 h 6858000"/>
              <a:gd name="connsiteX3" fmla="*/ 0 w 7029450"/>
              <a:gd name="connsiteY3" fmla="*/ 1943100 h 6858000"/>
              <a:gd name="connsiteX0" fmla="*/ 0 w 7029450"/>
              <a:gd name="connsiteY0" fmla="*/ 1943100 h 6858000"/>
              <a:gd name="connsiteX1" fmla="*/ 7029450 w 7029450"/>
              <a:gd name="connsiteY1" fmla="*/ 0 h 6858000"/>
              <a:gd name="connsiteX2" fmla="*/ 5200650 w 7029450"/>
              <a:gd name="connsiteY2" fmla="*/ 6858000 h 6858000"/>
              <a:gd name="connsiteX3" fmla="*/ 0 w 7029450"/>
              <a:gd name="connsiteY3" fmla="*/ 1943100 h 6858000"/>
              <a:gd name="connsiteX0" fmla="*/ 0 w 7029450"/>
              <a:gd name="connsiteY0" fmla="*/ 1943100 h 6858000"/>
              <a:gd name="connsiteX1" fmla="*/ 7029450 w 7029450"/>
              <a:gd name="connsiteY1" fmla="*/ 0 h 6858000"/>
              <a:gd name="connsiteX2" fmla="*/ 5200650 w 7029450"/>
              <a:gd name="connsiteY2" fmla="*/ 6858000 h 6858000"/>
              <a:gd name="connsiteX3" fmla="*/ 0 w 7029450"/>
              <a:gd name="connsiteY3" fmla="*/ 1943100 h 6858000"/>
              <a:gd name="connsiteX0" fmla="*/ 0 w 7029450"/>
              <a:gd name="connsiteY0" fmla="*/ 1943100 h 6858000"/>
              <a:gd name="connsiteX1" fmla="*/ 7029450 w 7029450"/>
              <a:gd name="connsiteY1" fmla="*/ 0 h 6858000"/>
              <a:gd name="connsiteX2" fmla="*/ 5200650 w 7029450"/>
              <a:gd name="connsiteY2" fmla="*/ 6858000 h 6858000"/>
              <a:gd name="connsiteX3" fmla="*/ 0 w 7029450"/>
              <a:gd name="connsiteY3" fmla="*/ 1943100 h 6858000"/>
              <a:gd name="connsiteX0" fmla="*/ 0 w 7029450"/>
              <a:gd name="connsiteY0" fmla="*/ 1943100 h 6858000"/>
              <a:gd name="connsiteX1" fmla="*/ 7029450 w 7029450"/>
              <a:gd name="connsiteY1" fmla="*/ 0 h 6858000"/>
              <a:gd name="connsiteX2" fmla="*/ 5200650 w 7029450"/>
              <a:gd name="connsiteY2" fmla="*/ 6858000 h 6858000"/>
              <a:gd name="connsiteX3" fmla="*/ 0 w 7029450"/>
              <a:gd name="connsiteY3" fmla="*/ 1943100 h 6858000"/>
              <a:gd name="connsiteX0" fmla="*/ 0 w 7029450"/>
              <a:gd name="connsiteY0" fmla="*/ 1943100 h 6858000"/>
              <a:gd name="connsiteX1" fmla="*/ 7029450 w 7029450"/>
              <a:gd name="connsiteY1" fmla="*/ 0 h 6858000"/>
              <a:gd name="connsiteX2" fmla="*/ 5200650 w 7029450"/>
              <a:gd name="connsiteY2" fmla="*/ 6858000 h 6858000"/>
              <a:gd name="connsiteX3" fmla="*/ 0 w 7029450"/>
              <a:gd name="connsiteY3" fmla="*/ 1943100 h 6858000"/>
              <a:gd name="connsiteX0" fmla="*/ 0 w 7029450"/>
              <a:gd name="connsiteY0" fmla="*/ 1943100 h 6858000"/>
              <a:gd name="connsiteX1" fmla="*/ 7029450 w 7029450"/>
              <a:gd name="connsiteY1" fmla="*/ 0 h 6858000"/>
              <a:gd name="connsiteX2" fmla="*/ 5200650 w 7029450"/>
              <a:gd name="connsiteY2" fmla="*/ 6858000 h 6858000"/>
              <a:gd name="connsiteX3" fmla="*/ 0 w 7029450"/>
              <a:gd name="connsiteY3" fmla="*/ 19431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029450" h="6858000">
                <a:moveTo>
                  <a:pt x="0" y="1943100"/>
                </a:moveTo>
                <a:cubicBezTo>
                  <a:pt x="1606550" y="1257300"/>
                  <a:pt x="4356100" y="342900"/>
                  <a:pt x="7029450" y="0"/>
                </a:cubicBezTo>
                <a:cubicBezTo>
                  <a:pt x="5556250" y="2990850"/>
                  <a:pt x="5245100" y="5657850"/>
                  <a:pt x="5200650" y="6858000"/>
                </a:cubicBezTo>
                <a:cubicBezTo>
                  <a:pt x="2800350" y="3714750"/>
                  <a:pt x="1638300" y="3086100"/>
                  <a:pt x="0" y="1943100"/>
                </a:cubicBezTo>
                <a:close/>
              </a:path>
            </a:pathLst>
          </a:custGeom>
          <a:solidFill>
            <a:srgbClr val="6BC4C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dirty="0">
              <a:solidFill>
                <a:srgbClr val="6BC4C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2011051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Quote - pur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0D20F436-2D6D-5D61-8163-A08A753BBEF7}"/>
              </a:ext>
            </a:extLst>
          </p:cNvPr>
          <p:cNvSpPr/>
          <p:nvPr userDrawn="1"/>
        </p:nvSpPr>
        <p:spPr>
          <a:xfrm>
            <a:off x="-546101" y="-87086"/>
            <a:ext cx="12850395" cy="7097486"/>
          </a:xfrm>
          <a:prstGeom prst="rect">
            <a:avLst/>
          </a:prstGeom>
          <a:solidFill>
            <a:srgbClr val="6A2383"/>
          </a:solidFill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BB4139F-160F-2947-4C91-D31F1CC9E0AF}"/>
              </a:ext>
            </a:extLst>
          </p:cNvPr>
          <p:cNvSpPr txBox="1"/>
          <p:nvPr userDrawn="1"/>
        </p:nvSpPr>
        <p:spPr>
          <a:xfrm>
            <a:off x="8378691" y="6354978"/>
            <a:ext cx="37498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www.midandsouthessex.ics.nhs.uk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2E97975-0BDC-7607-F40E-1B3D06CD7129}"/>
              </a:ext>
            </a:extLst>
          </p:cNvPr>
          <p:cNvSpPr txBox="1"/>
          <p:nvPr userDrawn="1"/>
        </p:nvSpPr>
        <p:spPr>
          <a:xfrm>
            <a:off x="1045965" y="56153"/>
            <a:ext cx="7139354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1600" dirty="0">
                <a:solidFill>
                  <a:srgbClr val="6BC4C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910626B-0A0D-744B-6A2F-21A16A84EF2C}"/>
              </a:ext>
            </a:extLst>
          </p:cNvPr>
          <p:cNvSpPr txBox="1"/>
          <p:nvPr userDrawn="1"/>
        </p:nvSpPr>
        <p:spPr>
          <a:xfrm rot="10800000">
            <a:off x="1045965" y="3429000"/>
            <a:ext cx="7139354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1600" dirty="0">
                <a:solidFill>
                  <a:srgbClr val="EB5D4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</a:p>
        </p:txBody>
      </p:sp>
      <p:sp>
        <p:nvSpPr>
          <p:cNvPr id="6" name="Freeform 5">
            <a:extLst>
              <a:ext uri="{FF2B5EF4-FFF2-40B4-BE49-F238E27FC236}">
                <a16:creationId xmlns:a16="http://schemas.microsoft.com/office/drawing/2014/main" id="{09FB4F55-70EF-CE5A-E58A-A1E24580B9EA}"/>
              </a:ext>
            </a:extLst>
          </p:cNvPr>
          <p:cNvSpPr>
            <a:spLocks noChangeAspect="1"/>
          </p:cNvSpPr>
          <p:nvPr userDrawn="1"/>
        </p:nvSpPr>
        <p:spPr>
          <a:xfrm rot="3756960">
            <a:off x="9438855" y="529846"/>
            <a:ext cx="2934882" cy="2863297"/>
          </a:xfrm>
          <a:custGeom>
            <a:avLst/>
            <a:gdLst>
              <a:gd name="connsiteX0" fmla="*/ 0 w 6991350"/>
              <a:gd name="connsiteY0" fmla="*/ 1943100 h 6858000"/>
              <a:gd name="connsiteX1" fmla="*/ 6991350 w 6991350"/>
              <a:gd name="connsiteY1" fmla="*/ 0 h 6858000"/>
              <a:gd name="connsiteX2" fmla="*/ 5200650 w 6991350"/>
              <a:gd name="connsiteY2" fmla="*/ 6858000 h 6858000"/>
              <a:gd name="connsiteX3" fmla="*/ 0 w 6991350"/>
              <a:gd name="connsiteY3" fmla="*/ 1943100 h 6858000"/>
              <a:gd name="connsiteX0" fmla="*/ 0 w 6991350"/>
              <a:gd name="connsiteY0" fmla="*/ 1943100 h 6858000"/>
              <a:gd name="connsiteX1" fmla="*/ 6991350 w 6991350"/>
              <a:gd name="connsiteY1" fmla="*/ 0 h 6858000"/>
              <a:gd name="connsiteX2" fmla="*/ 5200650 w 6991350"/>
              <a:gd name="connsiteY2" fmla="*/ 6858000 h 6858000"/>
              <a:gd name="connsiteX3" fmla="*/ 0 w 6991350"/>
              <a:gd name="connsiteY3" fmla="*/ 1943100 h 6858000"/>
              <a:gd name="connsiteX0" fmla="*/ 0 w 6991350"/>
              <a:gd name="connsiteY0" fmla="*/ 1943100 h 6858000"/>
              <a:gd name="connsiteX1" fmla="*/ 6991350 w 6991350"/>
              <a:gd name="connsiteY1" fmla="*/ 0 h 6858000"/>
              <a:gd name="connsiteX2" fmla="*/ 5200650 w 6991350"/>
              <a:gd name="connsiteY2" fmla="*/ 6858000 h 6858000"/>
              <a:gd name="connsiteX3" fmla="*/ 0 w 6991350"/>
              <a:gd name="connsiteY3" fmla="*/ 1943100 h 6858000"/>
              <a:gd name="connsiteX0" fmla="*/ 0 w 6991350"/>
              <a:gd name="connsiteY0" fmla="*/ 1943100 h 6858000"/>
              <a:gd name="connsiteX1" fmla="*/ 6991350 w 6991350"/>
              <a:gd name="connsiteY1" fmla="*/ 0 h 6858000"/>
              <a:gd name="connsiteX2" fmla="*/ 5200650 w 6991350"/>
              <a:gd name="connsiteY2" fmla="*/ 6858000 h 6858000"/>
              <a:gd name="connsiteX3" fmla="*/ 0 w 6991350"/>
              <a:gd name="connsiteY3" fmla="*/ 1943100 h 6858000"/>
              <a:gd name="connsiteX0" fmla="*/ 0 w 6991350"/>
              <a:gd name="connsiteY0" fmla="*/ 1943100 h 6858000"/>
              <a:gd name="connsiteX1" fmla="*/ 6991350 w 6991350"/>
              <a:gd name="connsiteY1" fmla="*/ 0 h 6858000"/>
              <a:gd name="connsiteX2" fmla="*/ 5200650 w 6991350"/>
              <a:gd name="connsiteY2" fmla="*/ 6858000 h 6858000"/>
              <a:gd name="connsiteX3" fmla="*/ 0 w 6991350"/>
              <a:gd name="connsiteY3" fmla="*/ 1943100 h 6858000"/>
              <a:gd name="connsiteX0" fmla="*/ 0 w 6991350"/>
              <a:gd name="connsiteY0" fmla="*/ 1943100 h 6858000"/>
              <a:gd name="connsiteX1" fmla="*/ 6991350 w 6991350"/>
              <a:gd name="connsiteY1" fmla="*/ 0 h 6858000"/>
              <a:gd name="connsiteX2" fmla="*/ 5200650 w 6991350"/>
              <a:gd name="connsiteY2" fmla="*/ 6858000 h 6858000"/>
              <a:gd name="connsiteX3" fmla="*/ 0 w 6991350"/>
              <a:gd name="connsiteY3" fmla="*/ 1943100 h 6858000"/>
              <a:gd name="connsiteX0" fmla="*/ 0 w 6991350"/>
              <a:gd name="connsiteY0" fmla="*/ 1943100 h 6858000"/>
              <a:gd name="connsiteX1" fmla="*/ 6991350 w 6991350"/>
              <a:gd name="connsiteY1" fmla="*/ 0 h 6858000"/>
              <a:gd name="connsiteX2" fmla="*/ 5200650 w 6991350"/>
              <a:gd name="connsiteY2" fmla="*/ 6858000 h 6858000"/>
              <a:gd name="connsiteX3" fmla="*/ 0 w 6991350"/>
              <a:gd name="connsiteY3" fmla="*/ 1943100 h 6858000"/>
              <a:gd name="connsiteX0" fmla="*/ 0 w 6991350"/>
              <a:gd name="connsiteY0" fmla="*/ 1943100 h 6858000"/>
              <a:gd name="connsiteX1" fmla="*/ 6991350 w 6991350"/>
              <a:gd name="connsiteY1" fmla="*/ 0 h 6858000"/>
              <a:gd name="connsiteX2" fmla="*/ 5200650 w 6991350"/>
              <a:gd name="connsiteY2" fmla="*/ 6858000 h 6858000"/>
              <a:gd name="connsiteX3" fmla="*/ 0 w 6991350"/>
              <a:gd name="connsiteY3" fmla="*/ 1943100 h 6858000"/>
              <a:gd name="connsiteX0" fmla="*/ 0 w 6991350"/>
              <a:gd name="connsiteY0" fmla="*/ 1943100 h 6858000"/>
              <a:gd name="connsiteX1" fmla="*/ 6991350 w 6991350"/>
              <a:gd name="connsiteY1" fmla="*/ 0 h 6858000"/>
              <a:gd name="connsiteX2" fmla="*/ 5200650 w 6991350"/>
              <a:gd name="connsiteY2" fmla="*/ 6858000 h 6858000"/>
              <a:gd name="connsiteX3" fmla="*/ 0 w 6991350"/>
              <a:gd name="connsiteY3" fmla="*/ 1943100 h 6858000"/>
              <a:gd name="connsiteX0" fmla="*/ 0 w 6991350"/>
              <a:gd name="connsiteY0" fmla="*/ 1943100 h 6858000"/>
              <a:gd name="connsiteX1" fmla="*/ 6991350 w 6991350"/>
              <a:gd name="connsiteY1" fmla="*/ 0 h 6858000"/>
              <a:gd name="connsiteX2" fmla="*/ 5200650 w 6991350"/>
              <a:gd name="connsiteY2" fmla="*/ 6858000 h 6858000"/>
              <a:gd name="connsiteX3" fmla="*/ 0 w 6991350"/>
              <a:gd name="connsiteY3" fmla="*/ 1943100 h 6858000"/>
              <a:gd name="connsiteX0" fmla="*/ 0 w 6991350"/>
              <a:gd name="connsiteY0" fmla="*/ 1943100 h 6858000"/>
              <a:gd name="connsiteX1" fmla="*/ 6991350 w 6991350"/>
              <a:gd name="connsiteY1" fmla="*/ 0 h 6858000"/>
              <a:gd name="connsiteX2" fmla="*/ 5200650 w 6991350"/>
              <a:gd name="connsiteY2" fmla="*/ 6858000 h 6858000"/>
              <a:gd name="connsiteX3" fmla="*/ 0 w 6991350"/>
              <a:gd name="connsiteY3" fmla="*/ 1943100 h 6858000"/>
              <a:gd name="connsiteX0" fmla="*/ 0 w 6991350"/>
              <a:gd name="connsiteY0" fmla="*/ 1943100 h 6858000"/>
              <a:gd name="connsiteX1" fmla="*/ 6991350 w 6991350"/>
              <a:gd name="connsiteY1" fmla="*/ 0 h 6858000"/>
              <a:gd name="connsiteX2" fmla="*/ 5200650 w 6991350"/>
              <a:gd name="connsiteY2" fmla="*/ 6858000 h 6858000"/>
              <a:gd name="connsiteX3" fmla="*/ 0 w 6991350"/>
              <a:gd name="connsiteY3" fmla="*/ 1943100 h 6858000"/>
              <a:gd name="connsiteX0" fmla="*/ 0 w 6991350"/>
              <a:gd name="connsiteY0" fmla="*/ 1943100 h 6858000"/>
              <a:gd name="connsiteX1" fmla="*/ 6991350 w 6991350"/>
              <a:gd name="connsiteY1" fmla="*/ 0 h 6858000"/>
              <a:gd name="connsiteX2" fmla="*/ 5200650 w 6991350"/>
              <a:gd name="connsiteY2" fmla="*/ 6858000 h 6858000"/>
              <a:gd name="connsiteX3" fmla="*/ 0 w 6991350"/>
              <a:gd name="connsiteY3" fmla="*/ 1943100 h 6858000"/>
              <a:gd name="connsiteX0" fmla="*/ 0 w 6991350"/>
              <a:gd name="connsiteY0" fmla="*/ 1943100 h 6858000"/>
              <a:gd name="connsiteX1" fmla="*/ 6991350 w 6991350"/>
              <a:gd name="connsiteY1" fmla="*/ 0 h 6858000"/>
              <a:gd name="connsiteX2" fmla="*/ 5200650 w 6991350"/>
              <a:gd name="connsiteY2" fmla="*/ 6858000 h 6858000"/>
              <a:gd name="connsiteX3" fmla="*/ 0 w 6991350"/>
              <a:gd name="connsiteY3" fmla="*/ 1943100 h 6858000"/>
              <a:gd name="connsiteX0" fmla="*/ 0 w 6991350"/>
              <a:gd name="connsiteY0" fmla="*/ 1943100 h 6858000"/>
              <a:gd name="connsiteX1" fmla="*/ 6991350 w 6991350"/>
              <a:gd name="connsiteY1" fmla="*/ 0 h 6858000"/>
              <a:gd name="connsiteX2" fmla="*/ 5200650 w 6991350"/>
              <a:gd name="connsiteY2" fmla="*/ 6858000 h 6858000"/>
              <a:gd name="connsiteX3" fmla="*/ 0 w 6991350"/>
              <a:gd name="connsiteY3" fmla="*/ 1943100 h 6858000"/>
              <a:gd name="connsiteX0" fmla="*/ 0 w 6991350"/>
              <a:gd name="connsiteY0" fmla="*/ 1943100 h 6858000"/>
              <a:gd name="connsiteX1" fmla="*/ 6991350 w 6991350"/>
              <a:gd name="connsiteY1" fmla="*/ 0 h 6858000"/>
              <a:gd name="connsiteX2" fmla="*/ 5200650 w 6991350"/>
              <a:gd name="connsiteY2" fmla="*/ 6858000 h 6858000"/>
              <a:gd name="connsiteX3" fmla="*/ 0 w 6991350"/>
              <a:gd name="connsiteY3" fmla="*/ 1943100 h 6858000"/>
              <a:gd name="connsiteX0" fmla="*/ 0 w 6991350"/>
              <a:gd name="connsiteY0" fmla="*/ 1943100 h 6858000"/>
              <a:gd name="connsiteX1" fmla="*/ 6991350 w 6991350"/>
              <a:gd name="connsiteY1" fmla="*/ 0 h 6858000"/>
              <a:gd name="connsiteX2" fmla="*/ 5200650 w 6991350"/>
              <a:gd name="connsiteY2" fmla="*/ 6858000 h 6858000"/>
              <a:gd name="connsiteX3" fmla="*/ 0 w 6991350"/>
              <a:gd name="connsiteY3" fmla="*/ 1943100 h 6858000"/>
              <a:gd name="connsiteX0" fmla="*/ 0 w 6991350"/>
              <a:gd name="connsiteY0" fmla="*/ 1943100 h 6858000"/>
              <a:gd name="connsiteX1" fmla="*/ 6991350 w 6991350"/>
              <a:gd name="connsiteY1" fmla="*/ 0 h 6858000"/>
              <a:gd name="connsiteX2" fmla="*/ 5200650 w 6991350"/>
              <a:gd name="connsiteY2" fmla="*/ 6858000 h 6858000"/>
              <a:gd name="connsiteX3" fmla="*/ 0 w 6991350"/>
              <a:gd name="connsiteY3" fmla="*/ 1943100 h 6858000"/>
              <a:gd name="connsiteX0" fmla="*/ 0 w 6991350"/>
              <a:gd name="connsiteY0" fmla="*/ 1943100 h 6858000"/>
              <a:gd name="connsiteX1" fmla="*/ 6991350 w 6991350"/>
              <a:gd name="connsiteY1" fmla="*/ 0 h 6858000"/>
              <a:gd name="connsiteX2" fmla="*/ 5200650 w 6991350"/>
              <a:gd name="connsiteY2" fmla="*/ 6858000 h 6858000"/>
              <a:gd name="connsiteX3" fmla="*/ 0 w 6991350"/>
              <a:gd name="connsiteY3" fmla="*/ 1943100 h 6858000"/>
              <a:gd name="connsiteX0" fmla="*/ 0 w 6991350"/>
              <a:gd name="connsiteY0" fmla="*/ 1943100 h 6858000"/>
              <a:gd name="connsiteX1" fmla="*/ 6991350 w 6991350"/>
              <a:gd name="connsiteY1" fmla="*/ 0 h 6858000"/>
              <a:gd name="connsiteX2" fmla="*/ 5200650 w 6991350"/>
              <a:gd name="connsiteY2" fmla="*/ 6858000 h 6858000"/>
              <a:gd name="connsiteX3" fmla="*/ 0 w 6991350"/>
              <a:gd name="connsiteY3" fmla="*/ 1943100 h 6858000"/>
              <a:gd name="connsiteX0" fmla="*/ 0 w 6991350"/>
              <a:gd name="connsiteY0" fmla="*/ 1943100 h 6858000"/>
              <a:gd name="connsiteX1" fmla="*/ 6991350 w 6991350"/>
              <a:gd name="connsiteY1" fmla="*/ 0 h 6858000"/>
              <a:gd name="connsiteX2" fmla="*/ 5200650 w 6991350"/>
              <a:gd name="connsiteY2" fmla="*/ 6858000 h 6858000"/>
              <a:gd name="connsiteX3" fmla="*/ 0 w 6991350"/>
              <a:gd name="connsiteY3" fmla="*/ 1943100 h 6858000"/>
              <a:gd name="connsiteX0" fmla="*/ 0 w 6991350"/>
              <a:gd name="connsiteY0" fmla="*/ 1943100 h 6858000"/>
              <a:gd name="connsiteX1" fmla="*/ 6991350 w 6991350"/>
              <a:gd name="connsiteY1" fmla="*/ 0 h 6858000"/>
              <a:gd name="connsiteX2" fmla="*/ 5200650 w 6991350"/>
              <a:gd name="connsiteY2" fmla="*/ 6858000 h 6858000"/>
              <a:gd name="connsiteX3" fmla="*/ 0 w 6991350"/>
              <a:gd name="connsiteY3" fmla="*/ 1943100 h 6858000"/>
              <a:gd name="connsiteX0" fmla="*/ 0 w 6991350"/>
              <a:gd name="connsiteY0" fmla="*/ 1943100 h 6858000"/>
              <a:gd name="connsiteX1" fmla="*/ 6991350 w 6991350"/>
              <a:gd name="connsiteY1" fmla="*/ 0 h 6858000"/>
              <a:gd name="connsiteX2" fmla="*/ 5200650 w 6991350"/>
              <a:gd name="connsiteY2" fmla="*/ 6858000 h 6858000"/>
              <a:gd name="connsiteX3" fmla="*/ 0 w 6991350"/>
              <a:gd name="connsiteY3" fmla="*/ 1943100 h 6858000"/>
              <a:gd name="connsiteX0" fmla="*/ 0 w 6991350"/>
              <a:gd name="connsiteY0" fmla="*/ 1943100 h 6858000"/>
              <a:gd name="connsiteX1" fmla="*/ 6991350 w 6991350"/>
              <a:gd name="connsiteY1" fmla="*/ 0 h 6858000"/>
              <a:gd name="connsiteX2" fmla="*/ 5200650 w 6991350"/>
              <a:gd name="connsiteY2" fmla="*/ 6858000 h 6858000"/>
              <a:gd name="connsiteX3" fmla="*/ 0 w 6991350"/>
              <a:gd name="connsiteY3" fmla="*/ 1943100 h 6858000"/>
              <a:gd name="connsiteX0" fmla="*/ 0 w 6991350"/>
              <a:gd name="connsiteY0" fmla="*/ 1943100 h 6858000"/>
              <a:gd name="connsiteX1" fmla="*/ 6991350 w 6991350"/>
              <a:gd name="connsiteY1" fmla="*/ 0 h 6858000"/>
              <a:gd name="connsiteX2" fmla="*/ 5200650 w 6991350"/>
              <a:gd name="connsiteY2" fmla="*/ 6858000 h 6858000"/>
              <a:gd name="connsiteX3" fmla="*/ 0 w 6991350"/>
              <a:gd name="connsiteY3" fmla="*/ 1943100 h 6858000"/>
              <a:gd name="connsiteX0" fmla="*/ 0 w 6991350"/>
              <a:gd name="connsiteY0" fmla="*/ 1943100 h 6858000"/>
              <a:gd name="connsiteX1" fmla="*/ 6991350 w 6991350"/>
              <a:gd name="connsiteY1" fmla="*/ 0 h 6858000"/>
              <a:gd name="connsiteX2" fmla="*/ 5200650 w 6991350"/>
              <a:gd name="connsiteY2" fmla="*/ 6858000 h 6858000"/>
              <a:gd name="connsiteX3" fmla="*/ 0 w 6991350"/>
              <a:gd name="connsiteY3" fmla="*/ 1943100 h 6858000"/>
              <a:gd name="connsiteX0" fmla="*/ 0 w 6991350"/>
              <a:gd name="connsiteY0" fmla="*/ 1943100 h 6858000"/>
              <a:gd name="connsiteX1" fmla="*/ 6991350 w 6991350"/>
              <a:gd name="connsiteY1" fmla="*/ 0 h 6858000"/>
              <a:gd name="connsiteX2" fmla="*/ 5200650 w 6991350"/>
              <a:gd name="connsiteY2" fmla="*/ 6858000 h 6858000"/>
              <a:gd name="connsiteX3" fmla="*/ 0 w 6991350"/>
              <a:gd name="connsiteY3" fmla="*/ 1943100 h 6858000"/>
              <a:gd name="connsiteX0" fmla="*/ 0 w 7029450"/>
              <a:gd name="connsiteY0" fmla="*/ 1943100 h 6858000"/>
              <a:gd name="connsiteX1" fmla="*/ 7029450 w 7029450"/>
              <a:gd name="connsiteY1" fmla="*/ 0 h 6858000"/>
              <a:gd name="connsiteX2" fmla="*/ 5200650 w 7029450"/>
              <a:gd name="connsiteY2" fmla="*/ 6858000 h 6858000"/>
              <a:gd name="connsiteX3" fmla="*/ 0 w 7029450"/>
              <a:gd name="connsiteY3" fmla="*/ 1943100 h 6858000"/>
              <a:gd name="connsiteX0" fmla="*/ 0 w 7029450"/>
              <a:gd name="connsiteY0" fmla="*/ 1943100 h 6858000"/>
              <a:gd name="connsiteX1" fmla="*/ 7029450 w 7029450"/>
              <a:gd name="connsiteY1" fmla="*/ 0 h 6858000"/>
              <a:gd name="connsiteX2" fmla="*/ 5200650 w 7029450"/>
              <a:gd name="connsiteY2" fmla="*/ 6858000 h 6858000"/>
              <a:gd name="connsiteX3" fmla="*/ 0 w 7029450"/>
              <a:gd name="connsiteY3" fmla="*/ 1943100 h 6858000"/>
              <a:gd name="connsiteX0" fmla="*/ 0 w 7029450"/>
              <a:gd name="connsiteY0" fmla="*/ 1943100 h 6858000"/>
              <a:gd name="connsiteX1" fmla="*/ 7029450 w 7029450"/>
              <a:gd name="connsiteY1" fmla="*/ 0 h 6858000"/>
              <a:gd name="connsiteX2" fmla="*/ 5200650 w 7029450"/>
              <a:gd name="connsiteY2" fmla="*/ 6858000 h 6858000"/>
              <a:gd name="connsiteX3" fmla="*/ 0 w 7029450"/>
              <a:gd name="connsiteY3" fmla="*/ 1943100 h 6858000"/>
              <a:gd name="connsiteX0" fmla="*/ 0 w 7029450"/>
              <a:gd name="connsiteY0" fmla="*/ 1943100 h 6858000"/>
              <a:gd name="connsiteX1" fmla="*/ 7029450 w 7029450"/>
              <a:gd name="connsiteY1" fmla="*/ 0 h 6858000"/>
              <a:gd name="connsiteX2" fmla="*/ 5200650 w 7029450"/>
              <a:gd name="connsiteY2" fmla="*/ 6858000 h 6858000"/>
              <a:gd name="connsiteX3" fmla="*/ 0 w 7029450"/>
              <a:gd name="connsiteY3" fmla="*/ 1943100 h 6858000"/>
              <a:gd name="connsiteX0" fmla="*/ 0 w 7029450"/>
              <a:gd name="connsiteY0" fmla="*/ 1943100 h 6858000"/>
              <a:gd name="connsiteX1" fmla="*/ 7029450 w 7029450"/>
              <a:gd name="connsiteY1" fmla="*/ 0 h 6858000"/>
              <a:gd name="connsiteX2" fmla="*/ 5200650 w 7029450"/>
              <a:gd name="connsiteY2" fmla="*/ 6858000 h 6858000"/>
              <a:gd name="connsiteX3" fmla="*/ 0 w 7029450"/>
              <a:gd name="connsiteY3" fmla="*/ 1943100 h 6858000"/>
              <a:gd name="connsiteX0" fmla="*/ 0 w 7029450"/>
              <a:gd name="connsiteY0" fmla="*/ 1943100 h 6858000"/>
              <a:gd name="connsiteX1" fmla="*/ 7029450 w 7029450"/>
              <a:gd name="connsiteY1" fmla="*/ 0 h 6858000"/>
              <a:gd name="connsiteX2" fmla="*/ 5200650 w 7029450"/>
              <a:gd name="connsiteY2" fmla="*/ 6858000 h 6858000"/>
              <a:gd name="connsiteX3" fmla="*/ 0 w 7029450"/>
              <a:gd name="connsiteY3" fmla="*/ 1943100 h 6858000"/>
              <a:gd name="connsiteX0" fmla="*/ 0 w 7029450"/>
              <a:gd name="connsiteY0" fmla="*/ 1943100 h 6858000"/>
              <a:gd name="connsiteX1" fmla="*/ 7029450 w 7029450"/>
              <a:gd name="connsiteY1" fmla="*/ 0 h 6858000"/>
              <a:gd name="connsiteX2" fmla="*/ 5200650 w 7029450"/>
              <a:gd name="connsiteY2" fmla="*/ 6858000 h 6858000"/>
              <a:gd name="connsiteX3" fmla="*/ 0 w 7029450"/>
              <a:gd name="connsiteY3" fmla="*/ 1943100 h 6858000"/>
              <a:gd name="connsiteX0" fmla="*/ 0 w 7029450"/>
              <a:gd name="connsiteY0" fmla="*/ 1943100 h 6858000"/>
              <a:gd name="connsiteX1" fmla="*/ 7029450 w 7029450"/>
              <a:gd name="connsiteY1" fmla="*/ 0 h 6858000"/>
              <a:gd name="connsiteX2" fmla="*/ 5200650 w 7029450"/>
              <a:gd name="connsiteY2" fmla="*/ 6858000 h 6858000"/>
              <a:gd name="connsiteX3" fmla="*/ 0 w 7029450"/>
              <a:gd name="connsiteY3" fmla="*/ 1943100 h 6858000"/>
              <a:gd name="connsiteX0" fmla="*/ 0 w 7029450"/>
              <a:gd name="connsiteY0" fmla="*/ 1943100 h 6858000"/>
              <a:gd name="connsiteX1" fmla="*/ 7029450 w 7029450"/>
              <a:gd name="connsiteY1" fmla="*/ 0 h 6858000"/>
              <a:gd name="connsiteX2" fmla="*/ 5200650 w 7029450"/>
              <a:gd name="connsiteY2" fmla="*/ 6858000 h 6858000"/>
              <a:gd name="connsiteX3" fmla="*/ 0 w 7029450"/>
              <a:gd name="connsiteY3" fmla="*/ 19431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029450" h="6858000">
                <a:moveTo>
                  <a:pt x="0" y="1943100"/>
                </a:moveTo>
                <a:cubicBezTo>
                  <a:pt x="1606550" y="1257300"/>
                  <a:pt x="4356100" y="342900"/>
                  <a:pt x="7029450" y="0"/>
                </a:cubicBezTo>
                <a:cubicBezTo>
                  <a:pt x="5556250" y="2990850"/>
                  <a:pt x="5245100" y="5657850"/>
                  <a:pt x="5200650" y="6858000"/>
                </a:cubicBezTo>
                <a:cubicBezTo>
                  <a:pt x="2800350" y="3714750"/>
                  <a:pt x="1638300" y="3086100"/>
                  <a:pt x="0" y="1943100"/>
                </a:cubicBezTo>
                <a:close/>
              </a:path>
            </a:pathLst>
          </a:custGeom>
          <a:solidFill>
            <a:srgbClr val="B4CC0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dirty="0">
              <a:solidFill>
                <a:srgbClr val="6BC4CF"/>
              </a:solidFill>
            </a:endParaRPr>
          </a:p>
        </p:txBody>
      </p:sp>
      <p:sp>
        <p:nvSpPr>
          <p:cNvPr id="8" name="Freeform 7">
            <a:extLst>
              <a:ext uri="{FF2B5EF4-FFF2-40B4-BE49-F238E27FC236}">
                <a16:creationId xmlns:a16="http://schemas.microsoft.com/office/drawing/2014/main" id="{157F94CE-89A4-2A32-D6D7-75CF1BA91C64}"/>
              </a:ext>
            </a:extLst>
          </p:cNvPr>
          <p:cNvSpPr>
            <a:spLocks noChangeAspect="1"/>
          </p:cNvSpPr>
          <p:nvPr userDrawn="1"/>
        </p:nvSpPr>
        <p:spPr>
          <a:xfrm rot="19556949">
            <a:off x="8369411" y="-153049"/>
            <a:ext cx="2084991" cy="2034136"/>
          </a:xfrm>
          <a:custGeom>
            <a:avLst/>
            <a:gdLst>
              <a:gd name="connsiteX0" fmla="*/ 0 w 6991350"/>
              <a:gd name="connsiteY0" fmla="*/ 1943100 h 6858000"/>
              <a:gd name="connsiteX1" fmla="*/ 6991350 w 6991350"/>
              <a:gd name="connsiteY1" fmla="*/ 0 h 6858000"/>
              <a:gd name="connsiteX2" fmla="*/ 5200650 w 6991350"/>
              <a:gd name="connsiteY2" fmla="*/ 6858000 h 6858000"/>
              <a:gd name="connsiteX3" fmla="*/ 0 w 6991350"/>
              <a:gd name="connsiteY3" fmla="*/ 1943100 h 6858000"/>
              <a:gd name="connsiteX0" fmla="*/ 0 w 6991350"/>
              <a:gd name="connsiteY0" fmla="*/ 1943100 h 6858000"/>
              <a:gd name="connsiteX1" fmla="*/ 6991350 w 6991350"/>
              <a:gd name="connsiteY1" fmla="*/ 0 h 6858000"/>
              <a:gd name="connsiteX2" fmla="*/ 5200650 w 6991350"/>
              <a:gd name="connsiteY2" fmla="*/ 6858000 h 6858000"/>
              <a:gd name="connsiteX3" fmla="*/ 0 w 6991350"/>
              <a:gd name="connsiteY3" fmla="*/ 1943100 h 6858000"/>
              <a:gd name="connsiteX0" fmla="*/ 0 w 6991350"/>
              <a:gd name="connsiteY0" fmla="*/ 1943100 h 6858000"/>
              <a:gd name="connsiteX1" fmla="*/ 6991350 w 6991350"/>
              <a:gd name="connsiteY1" fmla="*/ 0 h 6858000"/>
              <a:gd name="connsiteX2" fmla="*/ 5200650 w 6991350"/>
              <a:gd name="connsiteY2" fmla="*/ 6858000 h 6858000"/>
              <a:gd name="connsiteX3" fmla="*/ 0 w 6991350"/>
              <a:gd name="connsiteY3" fmla="*/ 1943100 h 6858000"/>
              <a:gd name="connsiteX0" fmla="*/ 0 w 6991350"/>
              <a:gd name="connsiteY0" fmla="*/ 1943100 h 6858000"/>
              <a:gd name="connsiteX1" fmla="*/ 6991350 w 6991350"/>
              <a:gd name="connsiteY1" fmla="*/ 0 h 6858000"/>
              <a:gd name="connsiteX2" fmla="*/ 5200650 w 6991350"/>
              <a:gd name="connsiteY2" fmla="*/ 6858000 h 6858000"/>
              <a:gd name="connsiteX3" fmla="*/ 0 w 6991350"/>
              <a:gd name="connsiteY3" fmla="*/ 1943100 h 6858000"/>
              <a:gd name="connsiteX0" fmla="*/ 0 w 6991350"/>
              <a:gd name="connsiteY0" fmla="*/ 1943100 h 6858000"/>
              <a:gd name="connsiteX1" fmla="*/ 6991350 w 6991350"/>
              <a:gd name="connsiteY1" fmla="*/ 0 h 6858000"/>
              <a:gd name="connsiteX2" fmla="*/ 5200650 w 6991350"/>
              <a:gd name="connsiteY2" fmla="*/ 6858000 h 6858000"/>
              <a:gd name="connsiteX3" fmla="*/ 0 w 6991350"/>
              <a:gd name="connsiteY3" fmla="*/ 1943100 h 6858000"/>
              <a:gd name="connsiteX0" fmla="*/ 0 w 6991350"/>
              <a:gd name="connsiteY0" fmla="*/ 1943100 h 6858000"/>
              <a:gd name="connsiteX1" fmla="*/ 6991350 w 6991350"/>
              <a:gd name="connsiteY1" fmla="*/ 0 h 6858000"/>
              <a:gd name="connsiteX2" fmla="*/ 5200650 w 6991350"/>
              <a:gd name="connsiteY2" fmla="*/ 6858000 h 6858000"/>
              <a:gd name="connsiteX3" fmla="*/ 0 w 6991350"/>
              <a:gd name="connsiteY3" fmla="*/ 1943100 h 6858000"/>
              <a:gd name="connsiteX0" fmla="*/ 0 w 6991350"/>
              <a:gd name="connsiteY0" fmla="*/ 1943100 h 6858000"/>
              <a:gd name="connsiteX1" fmla="*/ 6991350 w 6991350"/>
              <a:gd name="connsiteY1" fmla="*/ 0 h 6858000"/>
              <a:gd name="connsiteX2" fmla="*/ 5200650 w 6991350"/>
              <a:gd name="connsiteY2" fmla="*/ 6858000 h 6858000"/>
              <a:gd name="connsiteX3" fmla="*/ 0 w 6991350"/>
              <a:gd name="connsiteY3" fmla="*/ 1943100 h 6858000"/>
              <a:gd name="connsiteX0" fmla="*/ 0 w 6991350"/>
              <a:gd name="connsiteY0" fmla="*/ 1943100 h 6858000"/>
              <a:gd name="connsiteX1" fmla="*/ 6991350 w 6991350"/>
              <a:gd name="connsiteY1" fmla="*/ 0 h 6858000"/>
              <a:gd name="connsiteX2" fmla="*/ 5200650 w 6991350"/>
              <a:gd name="connsiteY2" fmla="*/ 6858000 h 6858000"/>
              <a:gd name="connsiteX3" fmla="*/ 0 w 6991350"/>
              <a:gd name="connsiteY3" fmla="*/ 1943100 h 6858000"/>
              <a:gd name="connsiteX0" fmla="*/ 0 w 6991350"/>
              <a:gd name="connsiteY0" fmla="*/ 1943100 h 6858000"/>
              <a:gd name="connsiteX1" fmla="*/ 6991350 w 6991350"/>
              <a:gd name="connsiteY1" fmla="*/ 0 h 6858000"/>
              <a:gd name="connsiteX2" fmla="*/ 5200650 w 6991350"/>
              <a:gd name="connsiteY2" fmla="*/ 6858000 h 6858000"/>
              <a:gd name="connsiteX3" fmla="*/ 0 w 6991350"/>
              <a:gd name="connsiteY3" fmla="*/ 1943100 h 6858000"/>
              <a:gd name="connsiteX0" fmla="*/ 0 w 6991350"/>
              <a:gd name="connsiteY0" fmla="*/ 1943100 h 6858000"/>
              <a:gd name="connsiteX1" fmla="*/ 6991350 w 6991350"/>
              <a:gd name="connsiteY1" fmla="*/ 0 h 6858000"/>
              <a:gd name="connsiteX2" fmla="*/ 5200650 w 6991350"/>
              <a:gd name="connsiteY2" fmla="*/ 6858000 h 6858000"/>
              <a:gd name="connsiteX3" fmla="*/ 0 w 6991350"/>
              <a:gd name="connsiteY3" fmla="*/ 1943100 h 6858000"/>
              <a:gd name="connsiteX0" fmla="*/ 0 w 6991350"/>
              <a:gd name="connsiteY0" fmla="*/ 1943100 h 6858000"/>
              <a:gd name="connsiteX1" fmla="*/ 6991350 w 6991350"/>
              <a:gd name="connsiteY1" fmla="*/ 0 h 6858000"/>
              <a:gd name="connsiteX2" fmla="*/ 5200650 w 6991350"/>
              <a:gd name="connsiteY2" fmla="*/ 6858000 h 6858000"/>
              <a:gd name="connsiteX3" fmla="*/ 0 w 6991350"/>
              <a:gd name="connsiteY3" fmla="*/ 1943100 h 6858000"/>
              <a:gd name="connsiteX0" fmla="*/ 0 w 6991350"/>
              <a:gd name="connsiteY0" fmla="*/ 1943100 h 6858000"/>
              <a:gd name="connsiteX1" fmla="*/ 6991350 w 6991350"/>
              <a:gd name="connsiteY1" fmla="*/ 0 h 6858000"/>
              <a:gd name="connsiteX2" fmla="*/ 5200650 w 6991350"/>
              <a:gd name="connsiteY2" fmla="*/ 6858000 h 6858000"/>
              <a:gd name="connsiteX3" fmla="*/ 0 w 6991350"/>
              <a:gd name="connsiteY3" fmla="*/ 1943100 h 6858000"/>
              <a:gd name="connsiteX0" fmla="*/ 0 w 6991350"/>
              <a:gd name="connsiteY0" fmla="*/ 1943100 h 6858000"/>
              <a:gd name="connsiteX1" fmla="*/ 6991350 w 6991350"/>
              <a:gd name="connsiteY1" fmla="*/ 0 h 6858000"/>
              <a:gd name="connsiteX2" fmla="*/ 5200650 w 6991350"/>
              <a:gd name="connsiteY2" fmla="*/ 6858000 h 6858000"/>
              <a:gd name="connsiteX3" fmla="*/ 0 w 6991350"/>
              <a:gd name="connsiteY3" fmla="*/ 1943100 h 6858000"/>
              <a:gd name="connsiteX0" fmla="*/ 0 w 6991350"/>
              <a:gd name="connsiteY0" fmla="*/ 1943100 h 6858000"/>
              <a:gd name="connsiteX1" fmla="*/ 6991350 w 6991350"/>
              <a:gd name="connsiteY1" fmla="*/ 0 h 6858000"/>
              <a:gd name="connsiteX2" fmla="*/ 5200650 w 6991350"/>
              <a:gd name="connsiteY2" fmla="*/ 6858000 h 6858000"/>
              <a:gd name="connsiteX3" fmla="*/ 0 w 6991350"/>
              <a:gd name="connsiteY3" fmla="*/ 1943100 h 6858000"/>
              <a:gd name="connsiteX0" fmla="*/ 0 w 6991350"/>
              <a:gd name="connsiteY0" fmla="*/ 1943100 h 6858000"/>
              <a:gd name="connsiteX1" fmla="*/ 6991350 w 6991350"/>
              <a:gd name="connsiteY1" fmla="*/ 0 h 6858000"/>
              <a:gd name="connsiteX2" fmla="*/ 5200650 w 6991350"/>
              <a:gd name="connsiteY2" fmla="*/ 6858000 h 6858000"/>
              <a:gd name="connsiteX3" fmla="*/ 0 w 6991350"/>
              <a:gd name="connsiteY3" fmla="*/ 1943100 h 6858000"/>
              <a:gd name="connsiteX0" fmla="*/ 0 w 6991350"/>
              <a:gd name="connsiteY0" fmla="*/ 1943100 h 6858000"/>
              <a:gd name="connsiteX1" fmla="*/ 6991350 w 6991350"/>
              <a:gd name="connsiteY1" fmla="*/ 0 h 6858000"/>
              <a:gd name="connsiteX2" fmla="*/ 5200650 w 6991350"/>
              <a:gd name="connsiteY2" fmla="*/ 6858000 h 6858000"/>
              <a:gd name="connsiteX3" fmla="*/ 0 w 6991350"/>
              <a:gd name="connsiteY3" fmla="*/ 1943100 h 6858000"/>
              <a:gd name="connsiteX0" fmla="*/ 0 w 6991350"/>
              <a:gd name="connsiteY0" fmla="*/ 1943100 h 6858000"/>
              <a:gd name="connsiteX1" fmla="*/ 6991350 w 6991350"/>
              <a:gd name="connsiteY1" fmla="*/ 0 h 6858000"/>
              <a:gd name="connsiteX2" fmla="*/ 5200650 w 6991350"/>
              <a:gd name="connsiteY2" fmla="*/ 6858000 h 6858000"/>
              <a:gd name="connsiteX3" fmla="*/ 0 w 6991350"/>
              <a:gd name="connsiteY3" fmla="*/ 1943100 h 6858000"/>
              <a:gd name="connsiteX0" fmla="*/ 0 w 6991350"/>
              <a:gd name="connsiteY0" fmla="*/ 1943100 h 6858000"/>
              <a:gd name="connsiteX1" fmla="*/ 6991350 w 6991350"/>
              <a:gd name="connsiteY1" fmla="*/ 0 h 6858000"/>
              <a:gd name="connsiteX2" fmla="*/ 5200650 w 6991350"/>
              <a:gd name="connsiteY2" fmla="*/ 6858000 h 6858000"/>
              <a:gd name="connsiteX3" fmla="*/ 0 w 6991350"/>
              <a:gd name="connsiteY3" fmla="*/ 1943100 h 6858000"/>
              <a:gd name="connsiteX0" fmla="*/ 0 w 6991350"/>
              <a:gd name="connsiteY0" fmla="*/ 1943100 h 6858000"/>
              <a:gd name="connsiteX1" fmla="*/ 6991350 w 6991350"/>
              <a:gd name="connsiteY1" fmla="*/ 0 h 6858000"/>
              <a:gd name="connsiteX2" fmla="*/ 5200650 w 6991350"/>
              <a:gd name="connsiteY2" fmla="*/ 6858000 h 6858000"/>
              <a:gd name="connsiteX3" fmla="*/ 0 w 6991350"/>
              <a:gd name="connsiteY3" fmla="*/ 1943100 h 6858000"/>
              <a:gd name="connsiteX0" fmla="*/ 0 w 6991350"/>
              <a:gd name="connsiteY0" fmla="*/ 1943100 h 6858000"/>
              <a:gd name="connsiteX1" fmla="*/ 6991350 w 6991350"/>
              <a:gd name="connsiteY1" fmla="*/ 0 h 6858000"/>
              <a:gd name="connsiteX2" fmla="*/ 5200650 w 6991350"/>
              <a:gd name="connsiteY2" fmla="*/ 6858000 h 6858000"/>
              <a:gd name="connsiteX3" fmla="*/ 0 w 6991350"/>
              <a:gd name="connsiteY3" fmla="*/ 1943100 h 6858000"/>
              <a:gd name="connsiteX0" fmla="*/ 0 w 6991350"/>
              <a:gd name="connsiteY0" fmla="*/ 1943100 h 6858000"/>
              <a:gd name="connsiteX1" fmla="*/ 6991350 w 6991350"/>
              <a:gd name="connsiteY1" fmla="*/ 0 h 6858000"/>
              <a:gd name="connsiteX2" fmla="*/ 5200650 w 6991350"/>
              <a:gd name="connsiteY2" fmla="*/ 6858000 h 6858000"/>
              <a:gd name="connsiteX3" fmla="*/ 0 w 6991350"/>
              <a:gd name="connsiteY3" fmla="*/ 1943100 h 6858000"/>
              <a:gd name="connsiteX0" fmla="*/ 0 w 6991350"/>
              <a:gd name="connsiteY0" fmla="*/ 1943100 h 6858000"/>
              <a:gd name="connsiteX1" fmla="*/ 6991350 w 6991350"/>
              <a:gd name="connsiteY1" fmla="*/ 0 h 6858000"/>
              <a:gd name="connsiteX2" fmla="*/ 5200650 w 6991350"/>
              <a:gd name="connsiteY2" fmla="*/ 6858000 h 6858000"/>
              <a:gd name="connsiteX3" fmla="*/ 0 w 6991350"/>
              <a:gd name="connsiteY3" fmla="*/ 1943100 h 6858000"/>
              <a:gd name="connsiteX0" fmla="*/ 0 w 6991350"/>
              <a:gd name="connsiteY0" fmla="*/ 1943100 h 6858000"/>
              <a:gd name="connsiteX1" fmla="*/ 6991350 w 6991350"/>
              <a:gd name="connsiteY1" fmla="*/ 0 h 6858000"/>
              <a:gd name="connsiteX2" fmla="*/ 5200650 w 6991350"/>
              <a:gd name="connsiteY2" fmla="*/ 6858000 h 6858000"/>
              <a:gd name="connsiteX3" fmla="*/ 0 w 6991350"/>
              <a:gd name="connsiteY3" fmla="*/ 1943100 h 6858000"/>
              <a:gd name="connsiteX0" fmla="*/ 0 w 6991350"/>
              <a:gd name="connsiteY0" fmla="*/ 1943100 h 6858000"/>
              <a:gd name="connsiteX1" fmla="*/ 6991350 w 6991350"/>
              <a:gd name="connsiteY1" fmla="*/ 0 h 6858000"/>
              <a:gd name="connsiteX2" fmla="*/ 5200650 w 6991350"/>
              <a:gd name="connsiteY2" fmla="*/ 6858000 h 6858000"/>
              <a:gd name="connsiteX3" fmla="*/ 0 w 6991350"/>
              <a:gd name="connsiteY3" fmla="*/ 1943100 h 6858000"/>
              <a:gd name="connsiteX0" fmla="*/ 0 w 6991350"/>
              <a:gd name="connsiteY0" fmla="*/ 1943100 h 6858000"/>
              <a:gd name="connsiteX1" fmla="*/ 6991350 w 6991350"/>
              <a:gd name="connsiteY1" fmla="*/ 0 h 6858000"/>
              <a:gd name="connsiteX2" fmla="*/ 5200650 w 6991350"/>
              <a:gd name="connsiteY2" fmla="*/ 6858000 h 6858000"/>
              <a:gd name="connsiteX3" fmla="*/ 0 w 6991350"/>
              <a:gd name="connsiteY3" fmla="*/ 1943100 h 6858000"/>
              <a:gd name="connsiteX0" fmla="*/ 0 w 6991350"/>
              <a:gd name="connsiteY0" fmla="*/ 1943100 h 6858000"/>
              <a:gd name="connsiteX1" fmla="*/ 6991350 w 6991350"/>
              <a:gd name="connsiteY1" fmla="*/ 0 h 6858000"/>
              <a:gd name="connsiteX2" fmla="*/ 5200650 w 6991350"/>
              <a:gd name="connsiteY2" fmla="*/ 6858000 h 6858000"/>
              <a:gd name="connsiteX3" fmla="*/ 0 w 6991350"/>
              <a:gd name="connsiteY3" fmla="*/ 1943100 h 6858000"/>
              <a:gd name="connsiteX0" fmla="*/ 0 w 6991350"/>
              <a:gd name="connsiteY0" fmla="*/ 1943100 h 6858000"/>
              <a:gd name="connsiteX1" fmla="*/ 6991350 w 6991350"/>
              <a:gd name="connsiteY1" fmla="*/ 0 h 6858000"/>
              <a:gd name="connsiteX2" fmla="*/ 5200650 w 6991350"/>
              <a:gd name="connsiteY2" fmla="*/ 6858000 h 6858000"/>
              <a:gd name="connsiteX3" fmla="*/ 0 w 6991350"/>
              <a:gd name="connsiteY3" fmla="*/ 1943100 h 6858000"/>
              <a:gd name="connsiteX0" fmla="*/ 0 w 7029450"/>
              <a:gd name="connsiteY0" fmla="*/ 1943100 h 6858000"/>
              <a:gd name="connsiteX1" fmla="*/ 7029450 w 7029450"/>
              <a:gd name="connsiteY1" fmla="*/ 0 h 6858000"/>
              <a:gd name="connsiteX2" fmla="*/ 5200650 w 7029450"/>
              <a:gd name="connsiteY2" fmla="*/ 6858000 h 6858000"/>
              <a:gd name="connsiteX3" fmla="*/ 0 w 7029450"/>
              <a:gd name="connsiteY3" fmla="*/ 1943100 h 6858000"/>
              <a:gd name="connsiteX0" fmla="*/ 0 w 7029450"/>
              <a:gd name="connsiteY0" fmla="*/ 1943100 h 6858000"/>
              <a:gd name="connsiteX1" fmla="*/ 7029450 w 7029450"/>
              <a:gd name="connsiteY1" fmla="*/ 0 h 6858000"/>
              <a:gd name="connsiteX2" fmla="*/ 5200650 w 7029450"/>
              <a:gd name="connsiteY2" fmla="*/ 6858000 h 6858000"/>
              <a:gd name="connsiteX3" fmla="*/ 0 w 7029450"/>
              <a:gd name="connsiteY3" fmla="*/ 1943100 h 6858000"/>
              <a:gd name="connsiteX0" fmla="*/ 0 w 7029450"/>
              <a:gd name="connsiteY0" fmla="*/ 1943100 h 6858000"/>
              <a:gd name="connsiteX1" fmla="*/ 7029450 w 7029450"/>
              <a:gd name="connsiteY1" fmla="*/ 0 h 6858000"/>
              <a:gd name="connsiteX2" fmla="*/ 5200650 w 7029450"/>
              <a:gd name="connsiteY2" fmla="*/ 6858000 h 6858000"/>
              <a:gd name="connsiteX3" fmla="*/ 0 w 7029450"/>
              <a:gd name="connsiteY3" fmla="*/ 1943100 h 6858000"/>
              <a:gd name="connsiteX0" fmla="*/ 0 w 7029450"/>
              <a:gd name="connsiteY0" fmla="*/ 1943100 h 6858000"/>
              <a:gd name="connsiteX1" fmla="*/ 7029450 w 7029450"/>
              <a:gd name="connsiteY1" fmla="*/ 0 h 6858000"/>
              <a:gd name="connsiteX2" fmla="*/ 5200650 w 7029450"/>
              <a:gd name="connsiteY2" fmla="*/ 6858000 h 6858000"/>
              <a:gd name="connsiteX3" fmla="*/ 0 w 7029450"/>
              <a:gd name="connsiteY3" fmla="*/ 1943100 h 6858000"/>
              <a:gd name="connsiteX0" fmla="*/ 0 w 7029450"/>
              <a:gd name="connsiteY0" fmla="*/ 1943100 h 6858000"/>
              <a:gd name="connsiteX1" fmla="*/ 7029450 w 7029450"/>
              <a:gd name="connsiteY1" fmla="*/ 0 h 6858000"/>
              <a:gd name="connsiteX2" fmla="*/ 5200650 w 7029450"/>
              <a:gd name="connsiteY2" fmla="*/ 6858000 h 6858000"/>
              <a:gd name="connsiteX3" fmla="*/ 0 w 7029450"/>
              <a:gd name="connsiteY3" fmla="*/ 1943100 h 6858000"/>
              <a:gd name="connsiteX0" fmla="*/ 0 w 7029450"/>
              <a:gd name="connsiteY0" fmla="*/ 1943100 h 6858000"/>
              <a:gd name="connsiteX1" fmla="*/ 7029450 w 7029450"/>
              <a:gd name="connsiteY1" fmla="*/ 0 h 6858000"/>
              <a:gd name="connsiteX2" fmla="*/ 5200650 w 7029450"/>
              <a:gd name="connsiteY2" fmla="*/ 6858000 h 6858000"/>
              <a:gd name="connsiteX3" fmla="*/ 0 w 7029450"/>
              <a:gd name="connsiteY3" fmla="*/ 1943100 h 6858000"/>
              <a:gd name="connsiteX0" fmla="*/ 0 w 7029450"/>
              <a:gd name="connsiteY0" fmla="*/ 1943100 h 6858000"/>
              <a:gd name="connsiteX1" fmla="*/ 7029450 w 7029450"/>
              <a:gd name="connsiteY1" fmla="*/ 0 h 6858000"/>
              <a:gd name="connsiteX2" fmla="*/ 5200650 w 7029450"/>
              <a:gd name="connsiteY2" fmla="*/ 6858000 h 6858000"/>
              <a:gd name="connsiteX3" fmla="*/ 0 w 7029450"/>
              <a:gd name="connsiteY3" fmla="*/ 1943100 h 6858000"/>
              <a:gd name="connsiteX0" fmla="*/ 0 w 7029450"/>
              <a:gd name="connsiteY0" fmla="*/ 1943100 h 6858000"/>
              <a:gd name="connsiteX1" fmla="*/ 7029450 w 7029450"/>
              <a:gd name="connsiteY1" fmla="*/ 0 h 6858000"/>
              <a:gd name="connsiteX2" fmla="*/ 5200650 w 7029450"/>
              <a:gd name="connsiteY2" fmla="*/ 6858000 h 6858000"/>
              <a:gd name="connsiteX3" fmla="*/ 0 w 7029450"/>
              <a:gd name="connsiteY3" fmla="*/ 1943100 h 6858000"/>
              <a:gd name="connsiteX0" fmla="*/ 0 w 7029450"/>
              <a:gd name="connsiteY0" fmla="*/ 1943100 h 6858000"/>
              <a:gd name="connsiteX1" fmla="*/ 7029450 w 7029450"/>
              <a:gd name="connsiteY1" fmla="*/ 0 h 6858000"/>
              <a:gd name="connsiteX2" fmla="*/ 5200650 w 7029450"/>
              <a:gd name="connsiteY2" fmla="*/ 6858000 h 6858000"/>
              <a:gd name="connsiteX3" fmla="*/ 0 w 7029450"/>
              <a:gd name="connsiteY3" fmla="*/ 19431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029450" h="6858000">
                <a:moveTo>
                  <a:pt x="0" y="1943100"/>
                </a:moveTo>
                <a:cubicBezTo>
                  <a:pt x="1606550" y="1257300"/>
                  <a:pt x="4356100" y="342900"/>
                  <a:pt x="7029450" y="0"/>
                </a:cubicBezTo>
                <a:cubicBezTo>
                  <a:pt x="5556250" y="2990850"/>
                  <a:pt x="5245100" y="5657850"/>
                  <a:pt x="5200650" y="6858000"/>
                </a:cubicBezTo>
                <a:cubicBezTo>
                  <a:pt x="2800350" y="3714750"/>
                  <a:pt x="1638300" y="3086100"/>
                  <a:pt x="0" y="1943100"/>
                </a:cubicBezTo>
                <a:close/>
              </a:path>
            </a:pathLst>
          </a:custGeom>
          <a:solidFill>
            <a:srgbClr val="FDC51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dirty="0">
              <a:solidFill>
                <a:srgbClr val="6BC4CF"/>
              </a:solidFill>
            </a:endParaRPr>
          </a:p>
        </p:txBody>
      </p:sp>
      <p:sp>
        <p:nvSpPr>
          <p:cNvPr id="9" name="Freeform 8">
            <a:extLst>
              <a:ext uri="{FF2B5EF4-FFF2-40B4-BE49-F238E27FC236}">
                <a16:creationId xmlns:a16="http://schemas.microsoft.com/office/drawing/2014/main" id="{344A45B4-9494-33A8-4452-1E2463B406BF}"/>
              </a:ext>
            </a:extLst>
          </p:cNvPr>
          <p:cNvSpPr>
            <a:spLocks noChangeAspect="1"/>
          </p:cNvSpPr>
          <p:nvPr userDrawn="1"/>
        </p:nvSpPr>
        <p:spPr>
          <a:xfrm rot="4588481">
            <a:off x="8932976" y="1494245"/>
            <a:ext cx="957860" cy="934497"/>
          </a:xfrm>
          <a:custGeom>
            <a:avLst/>
            <a:gdLst>
              <a:gd name="connsiteX0" fmla="*/ 0 w 6991350"/>
              <a:gd name="connsiteY0" fmla="*/ 1943100 h 6858000"/>
              <a:gd name="connsiteX1" fmla="*/ 6991350 w 6991350"/>
              <a:gd name="connsiteY1" fmla="*/ 0 h 6858000"/>
              <a:gd name="connsiteX2" fmla="*/ 5200650 w 6991350"/>
              <a:gd name="connsiteY2" fmla="*/ 6858000 h 6858000"/>
              <a:gd name="connsiteX3" fmla="*/ 0 w 6991350"/>
              <a:gd name="connsiteY3" fmla="*/ 1943100 h 6858000"/>
              <a:gd name="connsiteX0" fmla="*/ 0 w 6991350"/>
              <a:gd name="connsiteY0" fmla="*/ 1943100 h 6858000"/>
              <a:gd name="connsiteX1" fmla="*/ 6991350 w 6991350"/>
              <a:gd name="connsiteY1" fmla="*/ 0 h 6858000"/>
              <a:gd name="connsiteX2" fmla="*/ 5200650 w 6991350"/>
              <a:gd name="connsiteY2" fmla="*/ 6858000 h 6858000"/>
              <a:gd name="connsiteX3" fmla="*/ 0 w 6991350"/>
              <a:gd name="connsiteY3" fmla="*/ 1943100 h 6858000"/>
              <a:gd name="connsiteX0" fmla="*/ 0 w 6991350"/>
              <a:gd name="connsiteY0" fmla="*/ 1943100 h 6858000"/>
              <a:gd name="connsiteX1" fmla="*/ 6991350 w 6991350"/>
              <a:gd name="connsiteY1" fmla="*/ 0 h 6858000"/>
              <a:gd name="connsiteX2" fmla="*/ 5200650 w 6991350"/>
              <a:gd name="connsiteY2" fmla="*/ 6858000 h 6858000"/>
              <a:gd name="connsiteX3" fmla="*/ 0 w 6991350"/>
              <a:gd name="connsiteY3" fmla="*/ 1943100 h 6858000"/>
              <a:gd name="connsiteX0" fmla="*/ 0 w 6991350"/>
              <a:gd name="connsiteY0" fmla="*/ 1943100 h 6858000"/>
              <a:gd name="connsiteX1" fmla="*/ 6991350 w 6991350"/>
              <a:gd name="connsiteY1" fmla="*/ 0 h 6858000"/>
              <a:gd name="connsiteX2" fmla="*/ 5200650 w 6991350"/>
              <a:gd name="connsiteY2" fmla="*/ 6858000 h 6858000"/>
              <a:gd name="connsiteX3" fmla="*/ 0 w 6991350"/>
              <a:gd name="connsiteY3" fmla="*/ 1943100 h 6858000"/>
              <a:gd name="connsiteX0" fmla="*/ 0 w 6991350"/>
              <a:gd name="connsiteY0" fmla="*/ 1943100 h 6858000"/>
              <a:gd name="connsiteX1" fmla="*/ 6991350 w 6991350"/>
              <a:gd name="connsiteY1" fmla="*/ 0 h 6858000"/>
              <a:gd name="connsiteX2" fmla="*/ 5200650 w 6991350"/>
              <a:gd name="connsiteY2" fmla="*/ 6858000 h 6858000"/>
              <a:gd name="connsiteX3" fmla="*/ 0 w 6991350"/>
              <a:gd name="connsiteY3" fmla="*/ 1943100 h 6858000"/>
              <a:gd name="connsiteX0" fmla="*/ 0 w 6991350"/>
              <a:gd name="connsiteY0" fmla="*/ 1943100 h 6858000"/>
              <a:gd name="connsiteX1" fmla="*/ 6991350 w 6991350"/>
              <a:gd name="connsiteY1" fmla="*/ 0 h 6858000"/>
              <a:gd name="connsiteX2" fmla="*/ 5200650 w 6991350"/>
              <a:gd name="connsiteY2" fmla="*/ 6858000 h 6858000"/>
              <a:gd name="connsiteX3" fmla="*/ 0 w 6991350"/>
              <a:gd name="connsiteY3" fmla="*/ 1943100 h 6858000"/>
              <a:gd name="connsiteX0" fmla="*/ 0 w 6991350"/>
              <a:gd name="connsiteY0" fmla="*/ 1943100 h 6858000"/>
              <a:gd name="connsiteX1" fmla="*/ 6991350 w 6991350"/>
              <a:gd name="connsiteY1" fmla="*/ 0 h 6858000"/>
              <a:gd name="connsiteX2" fmla="*/ 5200650 w 6991350"/>
              <a:gd name="connsiteY2" fmla="*/ 6858000 h 6858000"/>
              <a:gd name="connsiteX3" fmla="*/ 0 w 6991350"/>
              <a:gd name="connsiteY3" fmla="*/ 1943100 h 6858000"/>
              <a:gd name="connsiteX0" fmla="*/ 0 w 6991350"/>
              <a:gd name="connsiteY0" fmla="*/ 1943100 h 6858000"/>
              <a:gd name="connsiteX1" fmla="*/ 6991350 w 6991350"/>
              <a:gd name="connsiteY1" fmla="*/ 0 h 6858000"/>
              <a:gd name="connsiteX2" fmla="*/ 5200650 w 6991350"/>
              <a:gd name="connsiteY2" fmla="*/ 6858000 h 6858000"/>
              <a:gd name="connsiteX3" fmla="*/ 0 w 6991350"/>
              <a:gd name="connsiteY3" fmla="*/ 1943100 h 6858000"/>
              <a:gd name="connsiteX0" fmla="*/ 0 w 6991350"/>
              <a:gd name="connsiteY0" fmla="*/ 1943100 h 6858000"/>
              <a:gd name="connsiteX1" fmla="*/ 6991350 w 6991350"/>
              <a:gd name="connsiteY1" fmla="*/ 0 h 6858000"/>
              <a:gd name="connsiteX2" fmla="*/ 5200650 w 6991350"/>
              <a:gd name="connsiteY2" fmla="*/ 6858000 h 6858000"/>
              <a:gd name="connsiteX3" fmla="*/ 0 w 6991350"/>
              <a:gd name="connsiteY3" fmla="*/ 1943100 h 6858000"/>
              <a:gd name="connsiteX0" fmla="*/ 0 w 6991350"/>
              <a:gd name="connsiteY0" fmla="*/ 1943100 h 6858000"/>
              <a:gd name="connsiteX1" fmla="*/ 6991350 w 6991350"/>
              <a:gd name="connsiteY1" fmla="*/ 0 h 6858000"/>
              <a:gd name="connsiteX2" fmla="*/ 5200650 w 6991350"/>
              <a:gd name="connsiteY2" fmla="*/ 6858000 h 6858000"/>
              <a:gd name="connsiteX3" fmla="*/ 0 w 6991350"/>
              <a:gd name="connsiteY3" fmla="*/ 1943100 h 6858000"/>
              <a:gd name="connsiteX0" fmla="*/ 0 w 6991350"/>
              <a:gd name="connsiteY0" fmla="*/ 1943100 h 6858000"/>
              <a:gd name="connsiteX1" fmla="*/ 6991350 w 6991350"/>
              <a:gd name="connsiteY1" fmla="*/ 0 h 6858000"/>
              <a:gd name="connsiteX2" fmla="*/ 5200650 w 6991350"/>
              <a:gd name="connsiteY2" fmla="*/ 6858000 h 6858000"/>
              <a:gd name="connsiteX3" fmla="*/ 0 w 6991350"/>
              <a:gd name="connsiteY3" fmla="*/ 1943100 h 6858000"/>
              <a:gd name="connsiteX0" fmla="*/ 0 w 6991350"/>
              <a:gd name="connsiteY0" fmla="*/ 1943100 h 6858000"/>
              <a:gd name="connsiteX1" fmla="*/ 6991350 w 6991350"/>
              <a:gd name="connsiteY1" fmla="*/ 0 h 6858000"/>
              <a:gd name="connsiteX2" fmla="*/ 5200650 w 6991350"/>
              <a:gd name="connsiteY2" fmla="*/ 6858000 h 6858000"/>
              <a:gd name="connsiteX3" fmla="*/ 0 w 6991350"/>
              <a:gd name="connsiteY3" fmla="*/ 1943100 h 6858000"/>
              <a:gd name="connsiteX0" fmla="*/ 0 w 6991350"/>
              <a:gd name="connsiteY0" fmla="*/ 1943100 h 6858000"/>
              <a:gd name="connsiteX1" fmla="*/ 6991350 w 6991350"/>
              <a:gd name="connsiteY1" fmla="*/ 0 h 6858000"/>
              <a:gd name="connsiteX2" fmla="*/ 5200650 w 6991350"/>
              <a:gd name="connsiteY2" fmla="*/ 6858000 h 6858000"/>
              <a:gd name="connsiteX3" fmla="*/ 0 w 6991350"/>
              <a:gd name="connsiteY3" fmla="*/ 1943100 h 6858000"/>
              <a:gd name="connsiteX0" fmla="*/ 0 w 6991350"/>
              <a:gd name="connsiteY0" fmla="*/ 1943100 h 6858000"/>
              <a:gd name="connsiteX1" fmla="*/ 6991350 w 6991350"/>
              <a:gd name="connsiteY1" fmla="*/ 0 h 6858000"/>
              <a:gd name="connsiteX2" fmla="*/ 5200650 w 6991350"/>
              <a:gd name="connsiteY2" fmla="*/ 6858000 h 6858000"/>
              <a:gd name="connsiteX3" fmla="*/ 0 w 6991350"/>
              <a:gd name="connsiteY3" fmla="*/ 1943100 h 6858000"/>
              <a:gd name="connsiteX0" fmla="*/ 0 w 6991350"/>
              <a:gd name="connsiteY0" fmla="*/ 1943100 h 6858000"/>
              <a:gd name="connsiteX1" fmla="*/ 6991350 w 6991350"/>
              <a:gd name="connsiteY1" fmla="*/ 0 h 6858000"/>
              <a:gd name="connsiteX2" fmla="*/ 5200650 w 6991350"/>
              <a:gd name="connsiteY2" fmla="*/ 6858000 h 6858000"/>
              <a:gd name="connsiteX3" fmla="*/ 0 w 6991350"/>
              <a:gd name="connsiteY3" fmla="*/ 1943100 h 6858000"/>
              <a:gd name="connsiteX0" fmla="*/ 0 w 6991350"/>
              <a:gd name="connsiteY0" fmla="*/ 1943100 h 6858000"/>
              <a:gd name="connsiteX1" fmla="*/ 6991350 w 6991350"/>
              <a:gd name="connsiteY1" fmla="*/ 0 h 6858000"/>
              <a:gd name="connsiteX2" fmla="*/ 5200650 w 6991350"/>
              <a:gd name="connsiteY2" fmla="*/ 6858000 h 6858000"/>
              <a:gd name="connsiteX3" fmla="*/ 0 w 6991350"/>
              <a:gd name="connsiteY3" fmla="*/ 1943100 h 6858000"/>
              <a:gd name="connsiteX0" fmla="*/ 0 w 6991350"/>
              <a:gd name="connsiteY0" fmla="*/ 1943100 h 6858000"/>
              <a:gd name="connsiteX1" fmla="*/ 6991350 w 6991350"/>
              <a:gd name="connsiteY1" fmla="*/ 0 h 6858000"/>
              <a:gd name="connsiteX2" fmla="*/ 5200650 w 6991350"/>
              <a:gd name="connsiteY2" fmla="*/ 6858000 h 6858000"/>
              <a:gd name="connsiteX3" fmla="*/ 0 w 6991350"/>
              <a:gd name="connsiteY3" fmla="*/ 1943100 h 6858000"/>
              <a:gd name="connsiteX0" fmla="*/ 0 w 6991350"/>
              <a:gd name="connsiteY0" fmla="*/ 1943100 h 6858000"/>
              <a:gd name="connsiteX1" fmla="*/ 6991350 w 6991350"/>
              <a:gd name="connsiteY1" fmla="*/ 0 h 6858000"/>
              <a:gd name="connsiteX2" fmla="*/ 5200650 w 6991350"/>
              <a:gd name="connsiteY2" fmla="*/ 6858000 h 6858000"/>
              <a:gd name="connsiteX3" fmla="*/ 0 w 6991350"/>
              <a:gd name="connsiteY3" fmla="*/ 1943100 h 6858000"/>
              <a:gd name="connsiteX0" fmla="*/ 0 w 6991350"/>
              <a:gd name="connsiteY0" fmla="*/ 1943100 h 6858000"/>
              <a:gd name="connsiteX1" fmla="*/ 6991350 w 6991350"/>
              <a:gd name="connsiteY1" fmla="*/ 0 h 6858000"/>
              <a:gd name="connsiteX2" fmla="*/ 5200650 w 6991350"/>
              <a:gd name="connsiteY2" fmla="*/ 6858000 h 6858000"/>
              <a:gd name="connsiteX3" fmla="*/ 0 w 6991350"/>
              <a:gd name="connsiteY3" fmla="*/ 1943100 h 6858000"/>
              <a:gd name="connsiteX0" fmla="*/ 0 w 6991350"/>
              <a:gd name="connsiteY0" fmla="*/ 1943100 h 6858000"/>
              <a:gd name="connsiteX1" fmla="*/ 6991350 w 6991350"/>
              <a:gd name="connsiteY1" fmla="*/ 0 h 6858000"/>
              <a:gd name="connsiteX2" fmla="*/ 5200650 w 6991350"/>
              <a:gd name="connsiteY2" fmla="*/ 6858000 h 6858000"/>
              <a:gd name="connsiteX3" fmla="*/ 0 w 6991350"/>
              <a:gd name="connsiteY3" fmla="*/ 1943100 h 6858000"/>
              <a:gd name="connsiteX0" fmla="*/ 0 w 6991350"/>
              <a:gd name="connsiteY0" fmla="*/ 1943100 h 6858000"/>
              <a:gd name="connsiteX1" fmla="*/ 6991350 w 6991350"/>
              <a:gd name="connsiteY1" fmla="*/ 0 h 6858000"/>
              <a:gd name="connsiteX2" fmla="*/ 5200650 w 6991350"/>
              <a:gd name="connsiteY2" fmla="*/ 6858000 h 6858000"/>
              <a:gd name="connsiteX3" fmla="*/ 0 w 6991350"/>
              <a:gd name="connsiteY3" fmla="*/ 1943100 h 6858000"/>
              <a:gd name="connsiteX0" fmla="*/ 0 w 6991350"/>
              <a:gd name="connsiteY0" fmla="*/ 1943100 h 6858000"/>
              <a:gd name="connsiteX1" fmla="*/ 6991350 w 6991350"/>
              <a:gd name="connsiteY1" fmla="*/ 0 h 6858000"/>
              <a:gd name="connsiteX2" fmla="*/ 5200650 w 6991350"/>
              <a:gd name="connsiteY2" fmla="*/ 6858000 h 6858000"/>
              <a:gd name="connsiteX3" fmla="*/ 0 w 6991350"/>
              <a:gd name="connsiteY3" fmla="*/ 1943100 h 6858000"/>
              <a:gd name="connsiteX0" fmla="*/ 0 w 6991350"/>
              <a:gd name="connsiteY0" fmla="*/ 1943100 h 6858000"/>
              <a:gd name="connsiteX1" fmla="*/ 6991350 w 6991350"/>
              <a:gd name="connsiteY1" fmla="*/ 0 h 6858000"/>
              <a:gd name="connsiteX2" fmla="*/ 5200650 w 6991350"/>
              <a:gd name="connsiteY2" fmla="*/ 6858000 h 6858000"/>
              <a:gd name="connsiteX3" fmla="*/ 0 w 6991350"/>
              <a:gd name="connsiteY3" fmla="*/ 1943100 h 6858000"/>
              <a:gd name="connsiteX0" fmla="*/ 0 w 6991350"/>
              <a:gd name="connsiteY0" fmla="*/ 1943100 h 6858000"/>
              <a:gd name="connsiteX1" fmla="*/ 6991350 w 6991350"/>
              <a:gd name="connsiteY1" fmla="*/ 0 h 6858000"/>
              <a:gd name="connsiteX2" fmla="*/ 5200650 w 6991350"/>
              <a:gd name="connsiteY2" fmla="*/ 6858000 h 6858000"/>
              <a:gd name="connsiteX3" fmla="*/ 0 w 6991350"/>
              <a:gd name="connsiteY3" fmla="*/ 1943100 h 6858000"/>
              <a:gd name="connsiteX0" fmla="*/ 0 w 6991350"/>
              <a:gd name="connsiteY0" fmla="*/ 1943100 h 6858000"/>
              <a:gd name="connsiteX1" fmla="*/ 6991350 w 6991350"/>
              <a:gd name="connsiteY1" fmla="*/ 0 h 6858000"/>
              <a:gd name="connsiteX2" fmla="*/ 5200650 w 6991350"/>
              <a:gd name="connsiteY2" fmla="*/ 6858000 h 6858000"/>
              <a:gd name="connsiteX3" fmla="*/ 0 w 6991350"/>
              <a:gd name="connsiteY3" fmla="*/ 1943100 h 6858000"/>
              <a:gd name="connsiteX0" fmla="*/ 0 w 6991350"/>
              <a:gd name="connsiteY0" fmla="*/ 1943100 h 6858000"/>
              <a:gd name="connsiteX1" fmla="*/ 6991350 w 6991350"/>
              <a:gd name="connsiteY1" fmla="*/ 0 h 6858000"/>
              <a:gd name="connsiteX2" fmla="*/ 5200650 w 6991350"/>
              <a:gd name="connsiteY2" fmla="*/ 6858000 h 6858000"/>
              <a:gd name="connsiteX3" fmla="*/ 0 w 6991350"/>
              <a:gd name="connsiteY3" fmla="*/ 1943100 h 6858000"/>
              <a:gd name="connsiteX0" fmla="*/ 0 w 6991350"/>
              <a:gd name="connsiteY0" fmla="*/ 1943100 h 6858000"/>
              <a:gd name="connsiteX1" fmla="*/ 6991350 w 6991350"/>
              <a:gd name="connsiteY1" fmla="*/ 0 h 6858000"/>
              <a:gd name="connsiteX2" fmla="*/ 5200650 w 6991350"/>
              <a:gd name="connsiteY2" fmla="*/ 6858000 h 6858000"/>
              <a:gd name="connsiteX3" fmla="*/ 0 w 6991350"/>
              <a:gd name="connsiteY3" fmla="*/ 1943100 h 6858000"/>
              <a:gd name="connsiteX0" fmla="*/ 0 w 7029450"/>
              <a:gd name="connsiteY0" fmla="*/ 1943100 h 6858000"/>
              <a:gd name="connsiteX1" fmla="*/ 7029450 w 7029450"/>
              <a:gd name="connsiteY1" fmla="*/ 0 h 6858000"/>
              <a:gd name="connsiteX2" fmla="*/ 5200650 w 7029450"/>
              <a:gd name="connsiteY2" fmla="*/ 6858000 h 6858000"/>
              <a:gd name="connsiteX3" fmla="*/ 0 w 7029450"/>
              <a:gd name="connsiteY3" fmla="*/ 1943100 h 6858000"/>
              <a:gd name="connsiteX0" fmla="*/ 0 w 7029450"/>
              <a:gd name="connsiteY0" fmla="*/ 1943100 h 6858000"/>
              <a:gd name="connsiteX1" fmla="*/ 7029450 w 7029450"/>
              <a:gd name="connsiteY1" fmla="*/ 0 h 6858000"/>
              <a:gd name="connsiteX2" fmla="*/ 5200650 w 7029450"/>
              <a:gd name="connsiteY2" fmla="*/ 6858000 h 6858000"/>
              <a:gd name="connsiteX3" fmla="*/ 0 w 7029450"/>
              <a:gd name="connsiteY3" fmla="*/ 1943100 h 6858000"/>
              <a:gd name="connsiteX0" fmla="*/ 0 w 7029450"/>
              <a:gd name="connsiteY0" fmla="*/ 1943100 h 6858000"/>
              <a:gd name="connsiteX1" fmla="*/ 7029450 w 7029450"/>
              <a:gd name="connsiteY1" fmla="*/ 0 h 6858000"/>
              <a:gd name="connsiteX2" fmla="*/ 5200650 w 7029450"/>
              <a:gd name="connsiteY2" fmla="*/ 6858000 h 6858000"/>
              <a:gd name="connsiteX3" fmla="*/ 0 w 7029450"/>
              <a:gd name="connsiteY3" fmla="*/ 1943100 h 6858000"/>
              <a:gd name="connsiteX0" fmla="*/ 0 w 7029450"/>
              <a:gd name="connsiteY0" fmla="*/ 1943100 h 6858000"/>
              <a:gd name="connsiteX1" fmla="*/ 7029450 w 7029450"/>
              <a:gd name="connsiteY1" fmla="*/ 0 h 6858000"/>
              <a:gd name="connsiteX2" fmla="*/ 5200650 w 7029450"/>
              <a:gd name="connsiteY2" fmla="*/ 6858000 h 6858000"/>
              <a:gd name="connsiteX3" fmla="*/ 0 w 7029450"/>
              <a:gd name="connsiteY3" fmla="*/ 1943100 h 6858000"/>
              <a:gd name="connsiteX0" fmla="*/ 0 w 7029450"/>
              <a:gd name="connsiteY0" fmla="*/ 1943100 h 6858000"/>
              <a:gd name="connsiteX1" fmla="*/ 7029450 w 7029450"/>
              <a:gd name="connsiteY1" fmla="*/ 0 h 6858000"/>
              <a:gd name="connsiteX2" fmla="*/ 5200650 w 7029450"/>
              <a:gd name="connsiteY2" fmla="*/ 6858000 h 6858000"/>
              <a:gd name="connsiteX3" fmla="*/ 0 w 7029450"/>
              <a:gd name="connsiteY3" fmla="*/ 1943100 h 6858000"/>
              <a:gd name="connsiteX0" fmla="*/ 0 w 7029450"/>
              <a:gd name="connsiteY0" fmla="*/ 1943100 h 6858000"/>
              <a:gd name="connsiteX1" fmla="*/ 7029450 w 7029450"/>
              <a:gd name="connsiteY1" fmla="*/ 0 h 6858000"/>
              <a:gd name="connsiteX2" fmla="*/ 5200650 w 7029450"/>
              <a:gd name="connsiteY2" fmla="*/ 6858000 h 6858000"/>
              <a:gd name="connsiteX3" fmla="*/ 0 w 7029450"/>
              <a:gd name="connsiteY3" fmla="*/ 1943100 h 6858000"/>
              <a:gd name="connsiteX0" fmla="*/ 0 w 7029450"/>
              <a:gd name="connsiteY0" fmla="*/ 1943100 h 6858000"/>
              <a:gd name="connsiteX1" fmla="*/ 7029450 w 7029450"/>
              <a:gd name="connsiteY1" fmla="*/ 0 h 6858000"/>
              <a:gd name="connsiteX2" fmla="*/ 5200650 w 7029450"/>
              <a:gd name="connsiteY2" fmla="*/ 6858000 h 6858000"/>
              <a:gd name="connsiteX3" fmla="*/ 0 w 7029450"/>
              <a:gd name="connsiteY3" fmla="*/ 1943100 h 6858000"/>
              <a:gd name="connsiteX0" fmla="*/ 0 w 7029450"/>
              <a:gd name="connsiteY0" fmla="*/ 1943100 h 6858000"/>
              <a:gd name="connsiteX1" fmla="*/ 7029450 w 7029450"/>
              <a:gd name="connsiteY1" fmla="*/ 0 h 6858000"/>
              <a:gd name="connsiteX2" fmla="*/ 5200650 w 7029450"/>
              <a:gd name="connsiteY2" fmla="*/ 6858000 h 6858000"/>
              <a:gd name="connsiteX3" fmla="*/ 0 w 7029450"/>
              <a:gd name="connsiteY3" fmla="*/ 1943100 h 6858000"/>
              <a:gd name="connsiteX0" fmla="*/ 0 w 7029450"/>
              <a:gd name="connsiteY0" fmla="*/ 1943100 h 6858000"/>
              <a:gd name="connsiteX1" fmla="*/ 7029450 w 7029450"/>
              <a:gd name="connsiteY1" fmla="*/ 0 h 6858000"/>
              <a:gd name="connsiteX2" fmla="*/ 5200650 w 7029450"/>
              <a:gd name="connsiteY2" fmla="*/ 6858000 h 6858000"/>
              <a:gd name="connsiteX3" fmla="*/ 0 w 7029450"/>
              <a:gd name="connsiteY3" fmla="*/ 19431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029450" h="6858000">
                <a:moveTo>
                  <a:pt x="0" y="1943100"/>
                </a:moveTo>
                <a:cubicBezTo>
                  <a:pt x="1606550" y="1257300"/>
                  <a:pt x="4356100" y="342900"/>
                  <a:pt x="7029450" y="0"/>
                </a:cubicBezTo>
                <a:cubicBezTo>
                  <a:pt x="5556250" y="2990850"/>
                  <a:pt x="5245100" y="5657850"/>
                  <a:pt x="5200650" y="6858000"/>
                </a:cubicBezTo>
                <a:cubicBezTo>
                  <a:pt x="2800350" y="3714750"/>
                  <a:pt x="1638300" y="3086100"/>
                  <a:pt x="0" y="1943100"/>
                </a:cubicBezTo>
                <a:close/>
              </a:path>
            </a:pathLst>
          </a:custGeom>
          <a:solidFill>
            <a:srgbClr val="EB5D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dirty="0">
              <a:solidFill>
                <a:srgbClr val="6BC4C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9211738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Quote -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8BB4139F-160F-2947-4C91-D31F1CC9E0AF}"/>
              </a:ext>
            </a:extLst>
          </p:cNvPr>
          <p:cNvSpPr txBox="1"/>
          <p:nvPr userDrawn="1"/>
        </p:nvSpPr>
        <p:spPr>
          <a:xfrm>
            <a:off x="8378691" y="6354978"/>
            <a:ext cx="37498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solidFill>
                  <a:srgbClr val="6A238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www.midandsouthessex.ics.nhs.uk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2E97975-0BDC-7607-F40E-1B3D06CD7129}"/>
              </a:ext>
            </a:extLst>
          </p:cNvPr>
          <p:cNvSpPr txBox="1"/>
          <p:nvPr userDrawn="1"/>
        </p:nvSpPr>
        <p:spPr>
          <a:xfrm>
            <a:off x="3568262" y="56153"/>
            <a:ext cx="7139354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1600" dirty="0">
                <a:solidFill>
                  <a:srgbClr val="B4CC0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910626B-0A0D-744B-6A2F-21A16A84EF2C}"/>
              </a:ext>
            </a:extLst>
          </p:cNvPr>
          <p:cNvSpPr txBox="1"/>
          <p:nvPr userDrawn="1"/>
        </p:nvSpPr>
        <p:spPr>
          <a:xfrm rot="10800000">
            <a:off x="3568262" y="3429000"/>
            <a:ext cx="7139354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1600" dirty="0">
                <a:solidFill>
                  <a:srgbClr val="EB5D9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</a:p>
        </p:txBody>
      </p:sp>
      <p:sp>
        <p:nvSpPr>
          <p:cNvPr id="6" name="Freeform 5">
            <a:extLst>
              <a:ext uri="{FF2B5EF4-FFF2-40B4-BE49-F238E27FC236}">
                <a16:creationId xmlns:a16="http://schemas.microsoft.com/office/drawing/2014/main" id="{09FB4F55-70EF-CE5A-E58A-A1E24580B9EA}"/>
              </a:ext>
            </a:extLst>
          </p:cNvPr>
          <p:cNvSpPr>
            <a:spLocks noChangeAspect="1"/>
          </p:cNvSpPr>
          <p:nvPr userDrawn="1"/>
        </p:nvSpPr>
        <p:spPr>
          <a:xfrm rot="13238535">
            <a:off x="579602" y="4716166"/>
            <a:ext cx="2940366" cy="2868647"/>
          </a:xfrm>
          <a:custGeom>
            <a:avLst/>
            <a:gdLst>
              <a:gd name="connsiteX0" fmla="*/ 0 w 6991350"/>
              <a:gd name="connsiteY0" fmla="*/ 1943100 h 6858000"/>
              <a:gd name="connsiteX1" fmla="*/ 6991350 w 6991350"/>
              <a:gd name="connsiteY1" fmla="*/ 0 h 6858000"/>
              <a:gd name="connsiteX2" fmla="*/ 5200650 w 6991350"/>
              <a:gd name="connsiteY2" fmla="*/ 6858000 h 6858000"/>
              <a:gd name="connsiteX3" fmla="*/ 0 w 6991350"/>
              <a:gd name="connsiteY3" fmla="*/ 1943100 h 6858000"/>
              <a:gd name="connsiteX0" fmla="*/ 0 w 6991350"/>
              <a:gd name="connsiteY0" fmla="*/ 1943100 h 6858000"/>
              <a:gd name="connsiteX1" fmla="*/ 6991350 w 6991350"/>
              <a:gd name="connsiteY1" fmla="*/ 0 h 6858000"/>
              <a:gd name="connsiteX2" fmla="*/ 5200650 w 6991350"/>
              <a:gd name="connsiteY2" fmla="*/ 6858000 h 6858000"/>
              <a:gd name="connsiteX3" fmla="*/ 0 w 6991350"/>
              <a:gd name="connsiteY3" fmla="*/ 1943100 h 6858000"/>
              <a:gd name="connsiteX0" fmla="*/ 0 w 6991350"/>
              <a:gd name="connsiteY0" fmla="*/ 1943100 h 6858000"/>
              <a:gd name="connsiteX1" fmla="*/ 6991350 w 6991350"/>
              <a:gd name="connsiteY1" fmla="*/ 0 h 6858000"/>
              <a:gd name="connsiteX2" fmla="*/ 5200650 w 6991350"/>
              <a:gd name="connsiteY2" fmla="*/ 6858000 h 6858000"/>
              <a:gd name="connsiteX3" fmla="*/ 0 w 6991350"/>
              <a:gd name="connsiteY3" fmla="*/ 1943100 h 6858000"/>
              <a:gd name="connsiteX0" fmla="*/ 0 w 6991350"/>
              <a:gd name="connsiteY0" fmla="*/ 1943100 h 6858000"/>
              <a:gd name="connsiteX1" fmla="*/ 6991350 w 6991350"/>
              <a:gd name="connsiteY1" fmla="*/ 0 h 6858000"/>
              <a:gd name="connsiteX2" fmla="*/ 5200650 w 6991350"/>
              <a:gd name="connsiteY2" fmla="*/ 6858000 h 6858000"/>
              <a:gd name="connsiteX3" fmla="*/ 0 w 6991350"/>
              <a:gd name="connsiteY3" fmla="*/ 1943100 h 6858000"/>
              <a:gd name="connsiteX0" fmla="*/ 0 w 6991350"/>
              <a:gd name="connsiteY0" fmla="*/ 1943100 h 6858000"/>
              <a:gd name="connsiteX1" fmla="*/ 6991350 w 6991350"/>
              <a:gd name="connsiteY1" fmla="*/ 0 h 6858000"/>
              <a:gd name="connsiteX2" fmla="*/ 5200650 w 6991350"/>
              <a:gd name="connsiteY2" fmla="*/ 6858000 h 6858000"/>
              <a:gd name="connsiteX3" fmla="*/ 0 w 6991350"/>
              <a:gd name="connsiteY3" fmla="*/ 1943100 h 6858000"/>
              <a:gd name="connsiteX0" fmla="*/ 0 w 6991350"/>
              <a:gd name="connsiteY0" fmla="*/ 1943100 h 6858000"/>
              <a:gd name="connsiteX1" fmla="*/ 6991350 w 6991350"/>
              <a:gd name="connsiteY1" fmla="*/ 0 h 6858000"/>
              <a:gd name="connsiteX2" fmla="*/ 5200650 w 6991350"/>
              <a:gd name="connsiteY2" fmla="*/ 6858000 h 6858000"/>
              <a:gd name="connsiteX3" fmla="*/ 0 w 6991350"/>
              <a:gd name="connsiteY3" fmla="*/ 1943100 h 6858000"/>
              <a:gd name="connsiteX0" fmla="*/ 0 w 6991350"/>
              <a:gd name="connsiteY0" fmla="*/ 1943100 h 6858000"/>
              <a:gd name="connsiteX1" fmla="*/ 6991350 w 6991350"/>
              <a:gd name="connsiteY1" fmla="*/ 0 h 6858000"/>
              <a:gd name="connsiteX2" fmla="*/ 5200650 w 6991350"/>
              <a:gd name="connsiteY2" fmla="*/ 6858000 h 6858000"/>
              <a:gd name="connsiteX3" fmla="*/ 0 w 6991350"/>
              <a:gd name="connsiteY3" fmla="*/ 1943100 h 6858000"/>
              <a:gd name="connsiteX0" fmla="*/ 0 w 6991350"/>
              <a:gd name="connsiteY0" fmla="*/ 1943100 h 6858000"/>
              <a:gd name="connsiteX1" fmla="*/ 6991350 w 6991350"/>
              <a:gd name="connsiteY1" fmla="*/ 0 h 6858000"/>
              <a:gd name="connsiteX2" fmla="*/ 5200650 w 6991350"/>
              <a:gd name="connsiteY2" fmla="*/ 6858000 h 6858000"/>
              <a:gd name="connsiteX3" fmla="*/ 0 w 6991350"/>
              <a:gd name="connsiteY3" fmla="*/ 1943100 h 6858000"/>
              <a:gd name="connsiteX0" fmla="*/ 0 w 6991350"/>
              <a:gd name="connsiteY0" fmla="*/ 1943100 h 6858000"/>
              <a:gd name="connsiteX1" fmla="*/ 6991350 w 6991350"/>
              <a:gd name="connsiteY1" fmla="*/ 0 h 6858000"/>
              <a:gd name="connsiteX2" fmla="*/ 5200650 w 6991350"/>
              <a:gd name="connsiteY2" fmla="*/ 6858000 h 6858000"/>
              <a:gd name="connsiteX3" fmla="*/ 0 w 6991350"/>
              <a:gd name="connsiteY3" fmla="*/ 1943100 h 6858000"/>
              <a:gd name="connsiteX0" fmla="*/ 0 w 6991350"/>
              <a:gd name="connsiteY0" fmla="*/ 1943100 h 6858000"/>
              <a:gd name="connsiteX1" fmla="*/ 6991350 w 6991350"/>
              <a:gd name="connsiteY1" fmla="*/ 0 h 6858000"/>
              <a:gd name="connsiteX2" fmla="*/ 5200650 w 6991350"/>
              <a:gd name="connsiteY2" fmla="*/ 6858000 h 6858000"/>
              <a:gd name="connsiteX3" fmla="*/ 0 w 6991350"/>
              <a:gd name="connsiteY3" fmla="*/ 1943100 h 6858000"/>
              <a:gd name="connsiteX0" fmla="*/ 0 w 6991350"/>
              <a:gd name="connsiteY0" fmla="*/ 1943100 h 6858000"/>
              <a:gd name="connsiteX1" fmla="*/ 6991350 w 6991350"/>
              <a:gd name="connsiteY1" fmla="*/ 0 h 6858000"/>
              <a:gd name="connsiteX2" fmla="*/ 5200650 w 6991350"/>
              <a:gd name="connsiteY2" fmla="*/ 6858000 h 6858000"/>
              <a:gd name="connsiteX3" fmla="*/ 0 w 6991350"/>
              <a:gd name="connsiteY3" fmla="*/ 1943100 h 6858000"/>
              <a:gd name="connsiteX0" fmla="*/ 0 w 6991350"/>
              <a:gd name="connsiteY0" fmla="*/ 1943100 h 6858000"/>
              <a:gd name="connsiteX1" fmla="*/ 6991350 w 6991350"/>
              <a:gd name="connsiteY1" fmla="*/ 0 h 6858000"/>
              <a:gd name="connsiteX2" fmla="*/ 5200650 w 6991350"/>
              <a:gd name="connsiteY2" fmla="*/ 6858000 h 6858000"/>
              <a:gd name="connsiteX3" fmla="*/ 0 w 6991350"/>
              <a:gd name="connsiteY3" fmla="*/ 1943100 h 6858000"/>
              <a:gd name="connsiteX0" fmla="*/ 0 w 6991350"/>
              <a:gd name="connsiteY0" fmla="*/ 1943100 h 6858000"/>
              <a:gd name="connsiteX1" fmla="*/ 6991350 w 6991350"/>
              <a:gd name="connsiteY1" fmla="*/ 0 h 6858000"/>
              <a:gd name="connsiteX2" fmla="*/ 5200650 w 6991350"/>
              <a:gd name="connsiteY2" fmla="*/ 6858000 h 6858000"/>
              <a:gd name="connsiteX3" fmla="*/ 0 w 6991350"/>
              <a:gd name="connsiteY3" fmla="*/ 1943100 h 6858000"/>
              <a:gd name="connsiteX0" fmla="*/ 0 w 6991350"/>
              <a:gd name="connsiteY0" fmla="*/ 1943100 h 6858000"/>
              <a:gd name="connsiteX1" fmla="*/ 6991350 w 6991350"/>
              <a:gd name="connsiteY1" fmla="*/ 0 h 6858000"/>
              <a:gd name="connsiteX2" fmla="*/ 5200650 w 6991350"/>
              <a:gd name="connsiteY2" fmla="*/ 6858000 h 6858000"/>
              <a:gd name="connsiteX3" fmla="*/ 0 w 6991350"/>
              <a:gd name="connsiteY3" fmla="*/ 1943100 h 6858000"/>
              <a:gd name="connsiteX0" fmla="*/ 0 w 6991350"/>
              <a:gd name="connsiteY0" fmla="*/ 1943100 h 6858000"/>
              <a:gd name="connsiteX1" fmla="*/ 6991350 w 6991350"/>
              <a:gd name="connsiteY1" fmla="*/ 0 h 6858000"/>
              <a:gd name="connsiteX2" fmla="*/ 5200650 w 6991350"/>
              <a:gd name="connsiteY2" fmla="*/ 6858000 h 6858000"/>
              <a:gd name="connsiteX3" fmla="*/ 0 w 6991350"/>
              <a:gd name="connsiteY3" fmla="*/ 1943100 h 6858000"/>
              <a:gd name="connsiteX0" fmla="*/ 0 w 6991350"/>
              <a:gd name="connsiteY0" fmla="*/ 1943100 h 6858000"/>
              <a:gd name="connsiteX1" fmla="*/ 6991350 w 6991350"/>
              <a:gd name="connsiteY1" fmla="*/ 0 h 6858000"/>
              <a:gd name="connsiteX2" fmla="*/ 5200650 w 6991350"/>
              <a:gd name="connsiteY2" fmla="*/ 6858000 h 6858000"/>
              <a:gd name="connsiteX3" fmla="*/ 0 w 6991350"/>
              <a:gd name="connsiteY3" fmla="*/ 1943100 h 6858000"/>
              <a:gd name="connsiteX0" fmla="*/ 0 w 6991350"/>
              <a:gd name="connsiteY0" fmla="*/ 1943100 h 6858000"/>
              <a:gd name="connsiteX1" fmla="*/ 6991350 w 6991350"/>
              <a:gd name="connsiteY1" fmla="*/ 0 h 6858000"/>
              <a:gd name="connsiteX2" fmla="*/ 5200650 w 6991350"/>
              <a:gd name="connsiteY2" fmla="*/ 6858000 h 6858000"/>
              <a:gd name="connsiteX3" fmla="*/ 0 w 6991350"/>
              <a:gd name="connsiteY3" fmla="*/ 1943100 h 6858000"/>
              <a:gd name="connsiteX0" fmla="*/ 0 w 6991350"/>
              <a:gd name="connsiteY0" fmla="*/ 1943100 h 6858000"/>
              <a:gd name="connsiteX1" fmla="*/ 6991350 w 6991350"/>
              <a:gd name="connsiteY1" fmla="*/ 0 h 6858000"/>
              <a:gd name="connsiteX2" fmla="*/ 5200650 w 6991350"/>
              <a:gd name="connsiteY2" fmla="*/ 6858000 h 6858000"/>
              <a:gd name="connsiteX3" fmla="*/ 0 w 6991350"/>
              <a:gd name="connsiteY3" fmla="*/ 1943100 h 6858000"/>
              <a:gd name="connsiteX0" fmla="*/ 0 w 6991350"/>
              <a:gd name="connsiteY0" fmla="*/ 1943100 h 6858000"/>
              <a:gd name="connsiteX1" fmla="*/ 6991350 w 6991350"/>
              <a:gd name="connsiteY1" fmla="*/ 0 h 6858000"/>
              <a:gd name="connsiteX2" fmla="*/ 5200650 w 6991350"/>
              <a:gd name="connsiteY2" fmla="*/ 6858000 h 6858000"/>
              <a:gd name="connsiteX3" fmla="*/ 0 w 6991350"/>
              <a:gd name="connsiteY3" fmla="*/ 1943100 h 6858000"/>
              <a:gd name="connsiteX0" fmla="*/ 0 w 6991350"/>
              <a:gd name="connsiteY0" fmla="*/ 1943100 h 6858000"/>
              <a:gd name="connsiteX1" fmla="*/ 6991350 w 6991350"/>
              <a:gd name="connsiteY1" fmla="*/ 0 h 6858000"/>
              <a:gd name="connsiteX2" fmla="*/ 5200650 w 6991350"/>
              <a:gd name="connsiteY2" fmla="*/ 6858000 h 6858000"/>
              <a:gd name="connsiteX3" fmla="*/ 0 w 6991350"/>
              <a:gd name="connsiteY3" fmla="*/ 1943100 h 6858000"/>
              <a:gd name="connsiteX0" fmla="*/ 0 w 6991350"/>
              <a:gd name="connsiteY0" fmla="*/ 1943100 h 6858000"/>
              <a:gd name="connsiteX1" fmla="*/ 6991350 w 6991350"/>
              <a:gd name="connsiteY1" fmla="*/ 0 h 6858000"/>
              <a:gd name="connsiteX2" fmla="*/ 5200650 w 6991350"/>
              <a:gd name="connsiteY2" fmla="*/ 6858000 h 6858000"/>
              <a:gd name="connsiteX3" fmla="*/ 0 w 6991350"/>
              <a:gd name="connsiteY3" fmla="*/ 1943100 h 6858000"/>
              <a:gd name="connsiteX0" fmla="*/ 0 w 6991350"/>
              <a:gd name="connsiteY0" fmla="*/ 1943100 h 6858000"/>
              <a:gd name="connsiteX1" fmla="*/ 6991350 w 6991350"/>
              <a:gd name="connsiteY1" fmla="*/ 0 h 6858000"/>
              <a:gd name="connsiteX2" fmla="*/ 5200650 w 6991350"/>
              <a:gd name="connsiteY2" fmla="*/ 6858000 h 6858000"/>
              <a:gd name="connsiteX3" fmla="*/ 0 w 6991350"/>
              <a:gd name="connsiteY3" fmla="*/ 1943100 h 6858000"/>
              <a:gd name="connsiteX0" fmla="*/ 0 w 6991350"/>
              <a:gd name="connsiteY0" fmla="*/ 1943100 h 6858000"/>
              <a:gd name="connsiteX1" fmla="*/ 6991350 w 6991350"/>
              <a:gd name="connsiteY1" fmla="*/ 0 h 6858000"/>
              <a:gd name="connsiteX2" fmla="*/ 5200650 w 6991350"/>
              <a:gd name="connsiteY2" fmla="*/ 6858000 h 6858000"/>
              <a:gd name="connsiteX3" fmla="*/ 0 w 6991350"/>
              <a:gd name="connsiteY3" fmla="*/ 1943100 h 6858000"/>
              <a:gd name="connsiteX0" fmla="*/ 0 w 6991350"/>
              <a:gd name="connsiteY0" fmla="*/ 1943100 h 6858000"/>
              <a:gd name="connsiteX1" fmla="*/ 6991350 w 6991350"/>
              <a:gd name="connsiteY1" fmla="*/ 0 h 6858000"/>
              <a:gd name="connsiteX2" fmla="*/ 5200650 w 6991350"/>
              <a:gd name="connsiteY2" fmla="*/ 6858000 h 6858000"/>
              <a:gd name="connsiteX3" fmla="*/ 0 w 6991350"/>
              <a:gd name="connsiteY3" fmla="*/ 1943100 h 6858000"/>
              <a:gd name="connsiteX0" fmla="*/ 0 w 6991350"/>
              <a:gd name="connsiteY0" fmla="*/ 1943100 h 6858000"/>
              <a:gd name="connsiteX1" fmla="*/ 6991350 w 6991350"/>
              <a:gd name="connsiteY1" fmla="*/ 0 h 6858000"/>
              <a:gd name="connsiteX2" fmla="*/ 5200650 w 6991350"/>
              <a:gd name="connsiteY2" fmla="*/ 6858000 h 6858000"/>
              <a:gd name="connsiteX3" fmla="*/ 0 w 6991350"/>
              <a:gd name="connsiteY3" fmla="*/ 1943100 h 6858000"/>
              <a:gd name="connsiteX0" fmla="*/ 0 w 6991350"/>
              <a:gd name="connsiteY0" fmla="*/ 1943100 h 6858000"/>
              <a:gd name="connsiteX1" fmla="*/ 6991350 w 6991350"/>
              <a:gd name="connsiteY1" fmla="*/ 0 h 6858000"/>
              <a:gd name="connsiteX2" fmla="*/ 5200650 w 6991350"/>
              <a:gd name="connsiteY2" fmla="*/ 6858000 h 6858000"/>
              <a:gd name="connsiteX3" fmla="*/ 0 w 6991350"/>
              <a:gd name="connsiteY3" fmla="*/ 1943100 h 6858000"/>
              <a:gd name="connsiteX0" fmla="*/ 0 w 6991350"/>
              <a:gd name="connsiteY0" fmla="*/ 1943100 h 6858000"/>
              <a:gd name="connsiteX1" fmla="*/ 6991350 w 6991350"/>
              <a:gd name="connsiteY1" fmla="*/ 0 h 6858000"/>
              <a:gd name="connsiteX2" fmla="*/ 5200650 w 6991350"/>
              <a:gd name="connsiteY2" fmla="*/ 6858000 h 6858000"/>
              <a:gd name="connsiteX3" fmla="*/ 0 w 6991350"/>
              <a:gd name="connsiteY3" fmla="*/ 1943100 h 6858000"/>
              <a:gd name="connsiteX0" fmla="*/ 0 w 7029450"/>
              <a:gd name="connsiteY0" fmla="*/ 1943100 h 6858000"/>
              <a:gd name="connsiteX1" fmla="*/ 7029450 w 7029450"/>
              <a:gd name="connsiteY1" fmla="*/ 0 h 6858000"/>
              <a:gd name="connsiteX2" fmla="*/ 5200650 w 7029450"/>
              <a:gd name="connsiteY2" fmla="*/ 6858000 h 6858000"/>
              <a:gd name="connsiteX3" fmla="*/ 0 w 7029450"/>
              <a:gd name="connsiteY3" fmla="*/ 1943100 h 6858000"/>
              <a:gd name="connsiteX0" fmla="*/ 0 w 7029450"/>
              <a:gd name="connsiteY0" fmla="*/ 1943100 h 6858000"/>
              <a:gd name="connsiteX1" fmla="*/ 7029450 w 7029450"/>
              <a:gd name="connsiteY1" fmla="*/ 0 h 6858000"/>
              <a:gd name="connsiteX2" fmla="*/ 5200650 w 7029450"/>
              <a:gd name="connsiteY2" fmla="*/ 6858000 h 6858000"/>
              <a:gd name="connsiteX3" fmla="*/ 0 w 7029450"/>
              <a:gd name="connsiteY3" fmla="*/ 1943100 h 6858000"/>
              <a:gd name="connsiteX0" fmla="*/ 0 w 7029450"/>
              <a:gd name="connsiteY0" fmla="*/ 1943100 h 6858000"/>
              <a:gd name="connsiteX1" fmla="*/ 7029450 w 7029450"/>
              <a:gd name="connsiteY1" fmla="*/ 0 h 6858000"/>
              <a:gd name="connsiteX2" fmla="*/ 5200650 w 7029450"/>
              <a:gd name="connsiteY2" fmla="*/ 6858000 h 6858000"/>
              <a:gd name="connsiteX3" fmla="*/ 0 w 7029450"/>
              <a:gd name="connsiteY3" fmla="*/ 1943100 h 6858000"/>
              <a:gd name="connsiteX0" fmla="*/ 0 w 7029450"/>
              <a:gd name="connsiteY0" fmla="*/ 1943100 h 6858000"/>
              <a:gd name="connsiteX1" fmla="*/ 7029450 w 7029450"/>
              <a:gd name="connsiteY1" fmla="*/ 0 h 6858000"/>
              <a:gd name="connsiteX2" fmla="*/ 5200650 w 7029450"/>
              <a:gd name="connsiteY2" fmla="*/ 6858000 h 6858000"/>
              <a:gd name="connsiteX3" fmla="*/ 0 w 7029450"/>
              <a:gd name="connsiteY3" fmla="*/ 1943100 h 6858000"/>
              <a:gd name="connsiteX0" fmla="*/ 0 w 7029450"/>
              <a:gd name="connsiteY0" fmla="*/ 1943100 h 6858000"/>
              <a:gd name="connsiteX1" fmla="*/ 7029450 w 7029450"/>
              <a:gd name="connsiteY1" fmla="*/ 0 h 6858000"/>
              <a:gd name="connsiteX2" fmla="*/ 5200650 w 7029450"/>
              <a:gd name="connsiteY2" fmla="*/ 6858000 h 6858000"/>
              <a:gd name="connsiteX3" fmla="*/ 0 w 7029450"/>
              <a:gd name="connsiteY3" fmla="*/ 1943100 h 6858000"/>
              <a:gd name="connsiteX0" fmla="*/ 0 w 7029450"/>
              <a:gd name="connsiteY0" fmla="*/ 1943100 h 6858000"/>
              <a:gd name="connsiteX1" fmla="*/ 7029450 w 7029450"/>
              <a:gd name="connsiteY1" fmla="*/ 0 h 6858000"/>
              <a:gd name="connsiteX2" fmla="*/ 5200650 w 7029450"/>
              <a:gd name="connsiteY2" fmla="*/ 6858000 h 6858000"/>
              <a:gd name="connsiteX3" fmla="*/ 0 w 7029450"/>
              <a:gd name="connsiteY3" fmla="*/ 1943100 h 6858000"/>
              <a:gd name="connsiteX0" fmla="*/ 0 w 7029450"/>
              <a:gd name="connsiteY0" fmla="*/ 1943100 h 6858000"/>
              <a:gd name="connsiteX1" fmla="*/ 7029450 w 7029450"/>
              <a:gd name="connsiteY1" fmla="*/ 0 h 6858000"/>
              <a:gd name="connsiteX2" fmla="*/ 5200650 w 7029450"/>
              <a:gd name="connsiteY2" fmla="*/ 6858000 h 6858000"/>
              <a:gd name="connsiteX3" fmla="*/ 0 w 7029450"/>
              <a:gd name="connsiteY3" fmla="*/ 1943100 h 6858000"/>
              <a:gd name="connsiteX0" fmla="*/ 0 w 7029450"/>
              <a:gd name="connsiteY0" fmla="*/ 1943100 h 6858000"/>
              <a:gd name="connsiteX1" fmla="*/ 7029450 w 7029450"/>
              <a:gd name="connsiteY1" fmla="*/ 0 h 6858000"/>
              <a:gd name="connsiteX2" fmla="*/ 5200650 w 7029450"/>
              <a:gd name="connsiteY2" fmla="*/ 6858000 h 6858000"/>
              <a:gd name="connsiteX3" fmla="*/ 0 w 7029450"/>
              <a:gd name="connsiteY3" fmla="*/ 1943100 h 6858000"/>
              <a:gd name="connsiteX0" fmla="*/ 0 w 7029450"/>
              <a:gd name="connsiteY0" fmla="*/ 1943100 h 6858000"/>
              <a:gd name="connsiteX1" fmla="*/ 7029450 w 7029450"/>
              <a:gd name="connsiteY1" fmla="*/ 0 h 6858000"/>
              <a:gd name="connsiteX2" fmla="*/ 5200650 w 7029450"/>
              <a:gd name="connsiteY2" fmla="*/ 6858000 h 6858000"/>
              <a:gd name="connsiteX3" fmla="*/ 0 w 7029450"/>
              <a:gd name="connsiteY3" fmla="*/ 19431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029450" h="6858000">
                <a:moveTo>
                  <a:pt x="0" y="1943100"/>
                </a:moveTo>
                <a:cubicBezTo>
                  <a:pt x="1606550" y="1257300"/>
                  <a:pt x="4356100" y="342900"/>
                  <a:pt x="7029450" y="0"/>
                </a:cubicBezTo>
                <a:cubicBezTo>
                  <a:pt x="5556250" y="2990850"/>
                  <a:pt x="5245100" y="5657850"/>
                  <a:pt x="5200650" y="6858000"/>
                </a:cubicBezTo>
                <a:cubicBezTo>
                  <a:pt x="2800350" y="3714750"/>
                  <a:pt x="1638300" y="3086100"/>
                  <a:pt x="0" y="1943100"/>
                </a:cubicBezTo>
                <a:close/>
              </a:path>
            </a:pathLst>
          </a:custGeom>
          <a:solidFill>
            <a:srgbClr val="6BC4C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dirty="0">
              <a:solidFill>
                <a:srgbClr val="6BC4CF"/>
              </a:solidFill>
            </a:endParaRPr>
          </a:p>
        </p:txBody>
      </p:sp>
      <p:sp>
        <p:nvSpPr>
          <p:cNvPr id="8" name="Freeform 7">
            <a:extLst>
              <a:ext uri="{FF2B5EF4-FFF2-40B4-BE49-F238E27FC236}">
                <a16:creationId xmlns:a16="http://schemas.microsoft.com/office/drawing/2014/main" id="{157F94CE-89A4-2A32-D6D7-75CF1BA91C64}"/>
              </a:ext>
            </a:extLst>
          </p:cNvPr>
          <p:cNvSpPr>
            <a:spLocks noChangeAspect="1"/>
          </p:cNvSpPr>
          <p:nvPr userDrawn="1"/>
        </p:nvSpPr>
        <p:spPr>
          <a:xfrm rot="20017594">
            <a:off x="-574115" y="3466095"/>
            <a:ext cx="2024851" cy="1975462"/>
          </a:xfrm>
          <a:custGeom>
            <a:avLst/>
            <a:gdLst>
              <a:gd name="connsiteX0" fmla="*/ 0 w 6991350"/>
              <a:gd name="connsiteY0" fmla="*/ 1943100 h 6858000"/>
              <a:gd name="connsiteX1" fmla="*/ 6991350 w 6991350"/>
              <a:gd name="connsiteY1" fmla="*/ 0 h 6858000"/>
              <a:gd name="connsiteX2" fmla="*/ 5200650 w 6991350"/>
              <a:gd name="connsiteY2" fmla="*/ 6858000 h 6858000"/>
              <a:gd name="connsiteX3" fmla="*/ 0 w 6991350"/>
              <a:gd name="connsiteY3" fmla="*/ 1943100 h 6858000"/>
              <a:gd name="connsiteX0" fmla="*/ 0 w 6991350"/>
              <a:gd name="connsiteY0" fmla="*/ 1943100 h 6858000"/>
              <a:gd name="connsiteX1" fmla="*/ 6991350 w 6991350"/>
              <a:gd name="connsiteY1" fmla="*/ 0 h 6858000"/>
              <a:gd name="connsiteX2" fmla="*/ 5200650 w 6991350"/>
              <a:gd name="connsiteY2" fmla="*/ 6858000 h 6858000"/>
              <a:gd name="connsiteX3" fmla="*/ 0 w 6991350"/>
              <a:gd name="connsiteY3" fmla="*/ 1943100 h 6858000"/>
              <a:gd name="connsiteX0" fmla="*/ 0 w 6991350"/>
              <a:gd name="connsiteY0" fmla="*/ 1943100 h 6858000"/>
              <a:gd name="connsiteX1" fmla="*/ 6991350 w 6991350"/>
              <a:gd name="connsiteY1" fmla="*/ 0 h 6858000"/>
              <a:gd name="connsiteX2" fmla="*/ 5200650 w 6991350"/>
              <a:gd name="connsiteY2" fmla="*/ 6858000 h 6858000"/>
              <a:gd name="connsiteX3" fmla="*/ 0 w 6991350"/>
              <a:gd name="connsiteY3" fmla="*/ 1943100 h 6858000"/>
              <a:gd name="connsiteX0" fmla="*/ 0 w 6991350"/>
              <a:gd name="connsiteY0" fmla="*/ 1943100 h 6858000"/>
              <a:gd name="connsiteX1" fmla="*/ 6991350 w 6991350"/>
              <a:gd name="connsiteY1" fmla="*/ 0 h 6858000"/>
              <a:gd name="connsiteX2" fmla="*/ 5200650 w 6991350"/>
              <a:gd name="connsiteY2" fmla="*/ 6858000 h 6858000"/>
              <a:gd name="connsiteX3" fmla="*/ 0 w 6991350"/>
              <a:gd name="connsiteY3" fmla="*/ 1943100 h 6858000"/>
              <a:gd name="connsiteX0" fmla="*/ 0 w 6991350"/>
              <a:gd name="connsiteY0" fmla="*/ 1943100 h 6858000"/>
              <a:gd name="connsiteX1" fmla="*/ 6991350 w 6991350"/>
              <a:gd name="connsiteY1" fmla="*/ 0 h 6858000"/>
              <a:gd name="connsiteX2" fmla="*/ 5200650 w 6991350"/>
              <a:gd name="connsiteY2" fmla="*/ 6858000 h 6858000"/>
              <a:gd name="connsiteX3" fmla="*/ 0 w 6991350"/>
              <a:gd name="connsiteY3" fmla="*/ 1943100 h 6858000"/>
              <a:gd name="connsiteX0" fmla="*/ 0 w 6991350"/>
              <a:gd name="connsiteY0" fmla="*/ 1943100 h 6858000"/>
              <a:gd name="connsiteX1" fmla="*/ 6991350 w 6991350"/>
              <a:gd name="connsiteY1" fmla="*/ 0 h 6858000"/>
              <a:gd name="connsiteX2" fmla="*/ 5200650 w 6991350"/>
              <a:gd name="connsiteY2" fmla="*/ 6858000 h 6858000"/>
              <a:gd name="connsiteX3" fmla="*/ 0 w 6991350"/>
              <a:gd name="connsiteY3" fmla="*/ 1943100 h 6858000"/>
              <a:gd name="connsiteX0" fmla="*/ 0 w 6991350"/>
              <a:gd name="connsiteY0" fmla="*/ 1943100 h 6858000"/>
              <a:gd name="connsiteX1" fmla="*/ 6991350 w 6991350"/>
              <a:gd name="connsiteY1" fmla="*/ 0 h 6858000"/>
              <a:gd name="connsiteX2" fmla="*/ 5200650 w 6991350"/>
              <a:gd name="connsiteY2" fmla="*/ 6858000 h 6858000"/>
              <a:gd name="connsiteX3" fmla="*/ 0 w 6991350"/>
              <a:gd name="connsiteY3" fmla="*/ 1943100 h 6858000"/>
              <a:gd name="connsiteX0" fmla="*/ 0 w 6991350"/>
              <a:gd name="connsiteY0" fmla="*/ 1943100 h 6858000"/>
              <a:gd name="connsiteX1" fmla="*/ 6991350 w 6991350"/>
              <a:gd name="connsiteY1" fmla="*/ 0 h 6858000"/>
              <a:gd name="connsiteX2" fmla="*/ 5200650 w 6991350"/>
              <a:gd name="connsiteY2" fmla="*/ 6858000 h 6858000"/>
              <a:gd name="connsiteX3" fmla="*/ 0 w 6991350"/>
              <a:gd name="connsiteY3" fmla="*/ 1943100 h 6858000"/>
              <a:gd name="connsiteX0" fmla="*/ 0 w 6991350"/>
              <a:gd name="connsiteY0" fmla="*/ 1943100 h 6858000"/>
              <a:gd name="connsiteX1" fmla="*/ 6991350 w 6991350"/>
              <a:gd name="connsiteY1" fmla="*/ 0 h 6858000"/>
              <a:gd name="connsiteX2" fmla="*/ 5200650 w 6991350"/>
              <a:gd name="connsiteY2" fmla="*/ 6858000 h 6858000"/>
              <a:gd name="connsiteX3" fmla="*/ 0 w 6991350"/>
              <a:gd name="connsiteY3" fmla="*/ 1943100 h 6858000"/>
              <a:gd name="connsiteX0" fmla="*/ 0 w 6991350"/>
              <a:gd name="connsiteY0" fmla="*/ 1943100 h 6858000"/>
              <a:gd name="connsiteX1" fmla="*/ 6991350 w 6991350"/>
              <a:gd name="connsiteY1" fmla="*/ 0 h 6858000"/>
              <a:gd name="connsiteX2" fmla="*/ 5200650 w 6991350"/>
              <a:gd name="connsiteY2" fmla="*/ 6858000 h 6858000"/>
              <a:gd name="connsiteX3" fmla="*/ 0 w 6991350"/>
              <a:gd name="connsiteY3" fmla="*/ 1943100 h 6858000"/>
              <a:gd name="connsiteX0" fmla="*/ 0 w 6991350"/>
              <a:gd name="connsiteY0" fmla="*/ 1943100 h 6858000"/>
              <a:gd name="connsiteX1" fmla="*/ 6991350 w 6991350"/>
              <a:gd name="connsiteY1" fmla="*/ 0 h 6858000"/>
              <a:gd name="connsiteX2" fmla="*/ 5200650 w 6991350"/>
              <a:gd name="connsiteY2" fmla="*/ 6858000 h 6858000"/>
              <a:gd name="connsiteX3" fmla="*/ 0 w 6991350"/>
              <a:gd name="connsiteY3" fmla="*/ 1943100 h 6858000"/>
              <a:gd name="connsiteX0" fmla="*/ 0 w 6991350"/>
              <a:gd name="connsiteY0" fmla="*/ 1943100 h 6858000"/>
              <a:gd name="connsiteX1" fmla="*/ 6991350 w 6991350"/>
              <a:gd name="connsiteY1" fmla="*/ 0 h 6858000"/>
              <a:gd name="connsiteX2" fmla="*/ 5200650 w 6991350"/>
              <a:gd name="connsiteY2" fmla="*/ 6858000 h 6858000"/>
              <a:gd name="connsiteX3" fmla="*/ 0 w 6991350"/>
              <a:gd name="connsiteY3" fmla="*/ 1943100 h 6858000"/>
              <a:gd name="connsiteX0" fmla="*/ 0 w 6991350"/>
              <a:gd name="connsiteY0" fmla="*/ 1943100 h 6858000"/>
              <a:gd name="connsiteX1" fmla="*/ 6991350 w 6991350"/>
              <a:gd name="connsiteY1" fmla="*/ 0 h 6858000"/>
              <a:gd name="connsiteX2" fmla="*/ 5200650 w 6991350"/>
              <a:gd name="connsiteY2" fmla="*/ 6858000 h 6858000"/>
              <a:gd name="connsiteX3" fmla="*/ 0 w 6991350"/>
              <a:gd name="connsiteY3" fmla="*/ 1943100 h 6858000"/>
              <a:gd name="connsiteX0" fmla="*/ 0 w 6991350"/>
              <a:gd name="connsiteY0" fmla="*/ 1943100 h 6858000"/>
              <a:gd name="connsiteX1" fmla="*/ 6991350 w 6991350"/>
              <a:gd name="connsiteY1" fmla="*/ 0 h 6858000"/>
              <a:gd name="connsiteX2" fmla="*/ 5200650 w 6991350"/>
              <a:gd name="connsiteY2" fmla="*/ 6858000 h 6858000"/>
              <a:gd name="connsiteX3" fmla="*/ 0 w 6991350"/>
              <a:gd name="connsiteY3" fmla="*/ 1943100 h 6858000"/>
              <a:gd name="connsiteX0" fmla="*/ 0 w 6991350"/>
              <a:gd name="connsiteY0" fmla="*/ 1943100 h 6858000"/>
              <a:gd name="connsiteX1" fmla="*/ 6991350 w 6991350"/>
              <a:gd name="connsiteY1" fmla="*/ 0 h 6858000"/>
              <a:gd name="connsiteX2" fmla="*/ 5200650 w 6991350"/>
              <a:gd name="connsiteY2" fmla="*/ 6858000 h 6858000"/>
              <a:gd name="connsiteX3" fmla="*/ 0 w 6991350"/>
              <a:gd name="connsiteY3" fmla="*/ 1943100 h 6858000"/>
              <a:gd name="connsiteX0" fmla="*/ 0 w 6991350"/>
              <a:gd name="connsiteY0" fmla="*/ 1943100 h 6858000"/>
              <a:gd name="connsiteX1" fmla="*/ 6991350 w 6991350"/>
              <a:gd name="connsiteY1" fmla="*/ 0 h 6858000"/>
              <a:gd name="connsiteX2" fmla="*/ 5200650 w 6991350"/>
              <a:gd name="connsiteY2" fmla="*/ 6858000 h 6858000"/>
              <a:gd name="connsiteX3" fmla="*/ 0 w 6991350"/>
              <a:gd name="connsiteY3" fmla="*/ 1943100 h 6858000"/>
              <a:gd name="connsiteX0" fmla="*/ 0 w 6991350"/>
              <a:gd name="connsiteY0" fmla="*/ 1943100 h 6858000"/>
              <a:gd name="connsiteX1" fmla="*/ 6991350 w 6991350"/>
              <a:gd name="connsiteY1" fmla="*/ 0 h 6858000"/>
              <a:gd name="connsiteX2" fmla="*/ 5200650 w 6991350"/>
              <a:gd name="connsiteY2" fmla="*/ 6858000 h 6858000"/>
              <a:gd name="connsiteX3" fmla="*/ 0 w 6991350"/>
              <a:gd name="connsiteY3" fmla="*/ 1943100 h 6858000"/>
              <a:gd name="connsiteX0" fmla="*/ 0 w 6991350"/>
              <a:gd name="connsiteY0" fmla="*/ 1943100 h 6858000"/>
              <a:gd name="connsiteX1" fmla="*/ 6991350 w 6991350"/>
              <a:gd name="connsiteY1" fmla="*/ 0 h 6858000"/>
              <a:gd name="connsiteX2" fmla="*/ 5200650 w 6991350"/>
              <a:gd name="connsiteY2" fmla="*/ 6858000 h 6858000"/>
              <a:gd name="connsiteX3" fmla="*/ 0 w 6991350"/>
              <a:gd name="connsiteY3" fmla="*/ 1943100 h 6858000"/>
              <a:gd name="connsiteX0" fmla="*/ 0 w 6991350"/>
              <a:gd name="connsiteY0" fmla="*/ 1943100 h 6858000"/>
              <a:gd name="connsiteX1" fmla="*/ 6991350 w 6991350"/>
              <a:gd name="connsiteY1" fmla="*/ 0 h 6858000"/>
              <a:gd name="connsiteX2" fmla="*/ 5200650 w 6991350"/>
              <a:gd name="connsiteY2" fmla="*/ 6858000 h 6858000"/>
              <a:gd name="connsiteX3" fmla="*/ 0 w 6991350"/>
              <a:gd name="connsiteY3" fmla="*/ 1943100 h 6858000"/>
              <a:gd name="connsiteX0" fmla="*/ 0 w 6991350"/>
              <a:gd name="connsiteY0" fmla="*/ 1943100 h 6858000"/>
              <a:gd name="connsiteX1" fmla="*/ 6991350 w 6991350"/>
              <a:gd name="connsiteY1" fmla="*/ 0 h 6858000"/>
              <a:gd name="connsiteX2" fmla="*/ 5200650 w 6991350"/>
              <a:gd name="connsiteY2" fmla="*/ 6858000 h 6858000"/>
              <a:gd name="connsiteX3" fmla="*/ 0 w 6991350"/>
              <a:gd name="connsiteY3" fmla="*/ 1943100 h 6858000"/>
              <a:gd name="connsiteX0" fmla="*/ 0 w 6991350"/>
              <a:gd name="connsiteY0" fmla="*/ 1943100 h 6858000"/>
              <a:gd name="connsiteX1" fmla="*/ 6991350 w 6991350"/>
              <a:gd name="connsiteY1" fmla="*/ 0 h 6858000"/>
              <a:gd name="connsiteX2" fmla="*/ 5200650 w 6991350"/>
              <a:gd name="connsiteY2" fmla="*/ 6858000 h 6858000"/>
              <a:gd name="connsiteX3" fmla="*/ 0 w 6991350"/>
              <a:gd name="connsiteY3" fmla="*/ 1943100 h 6858000"/>
              <a:gd name="connsiteX0" fmla="*/ 0 w 6991350"/>
              <a:gd name="connsiteY0" fmla="*/ 1943100 h 6858000"/>
              <a:gd name="connsiteX1" fmla="*/ 6991350 w 6991350"/>
              <a:gd name="connsiteY1" fmla="*/ 0 h 6858000"/>
              <a:gd name="connsiteX2" fmla="*/ 5200650 w 6991350"/>
              <a:gd name="connsiteY2" fmla="*/ 6858000 h 6858000"/>
              <a:gd name="connsiteX3" fmla="*/ 0 w 6991350"/>
              <a:gd name="connsiteY3" fmla="*/ 1943100 h 6858000"/>
              <a:gd name="connsiteX0" fmla="*/ 0 w 6991350"/>
              <a:gd name="connsiteY0" fmla="*/ 1943100 h 6858000"/>
              <a:gd name="connsiteX1" fmla="*/ 6991350 w 6991350"/>
              <a:gd name="connsiteY1" fmla="*/ 0 h 6858000"/>
              <a:gd name="connsiteX2" fmla="*/ 5200650 w 6991350"/>
              <a:gd name="connsiteY2" fmla="*/ 6858000 h 6858000"/>
              <a:gd name="connsiteX3" fmla="*/ 0 w 6991350"/>
              <a:gd name="connsiteY3" fmla="*/ 1943100 h 6858000"/>
              <a:gd name="connsiteX0" fmla="*/ 0 w 6991350"/>
              <a:gd name="connsiteY0" fmla="*/ 1943100 h 6858000"/>
              <a:gd name="connsiteX1" fmla="*/ 6991350 w 6991350"/>
              <a:gd name="connsiteY1" fmla="*/ 0 h 6858000"/>
              <a:gd name="connsiteX2" fmla="*/ 5200650 w 6991350"/>
              <a:gd name="connsiteY2" fmla="*/ 6858000 h 6858000"/>
              <a:gd name="connsiteX3" fmla="*/ 0 w 6991350"/>
              <a:gd name="connsiteY3" fmla="*/ 1943100 h 6858000"/>
              <a:gd name="connsiteX0" fmla="*/ 0 w 6991350"/>
              <a:gd name="connsiteY0" fmla="*/ 1943100 h 6858000"/>
              <a:gd name="connsiteX1" fmla="*/ 6991350 w 6991350"/>
              <a:gd name="connsiteY1" fmla="*/ 0 h 6858000"/>
              <a:gd name="connsiteX2" fmla="*/ 5200650 w 6991350"/>
              <a:gd name="connsiteY2" fmla="*/ 6858000 h 6858000"/>
              <a:gd name="connsiteX3" fmla="*/ 0 w 6991350"/>
              <a:gd name="connsiteY3" fmla="*/ 1943100 h 6858000"/>
              <a:gd name="connsiteX0" fmla="*/ 0 w 6991350"/>
              <a:gd name="connsiteY0" fmla="*/ 1943100 h 6858000"/>
              <a:gd name="connsiteX1" fmla="*/ 6991350 w 6991350"/>
              <a:gd name="connsiteY1" fmla="*/ 0 h 6858000"/>
              <a:gd name="connsiteX2" fmla="*/ 5200650 w 6991350"/>
              <a:gd name="connsiteY2" fmla="*/ 6858000 h 6858000"/>
              <a:gd name="connsiteX3" fmla="*/ 0 w 6991350"/>
              <a:gd name="connsiteY3" fmla="*/ 1943100 h 6858000"/>
              <a:gd name="connsiteX0" fmla="*/ 0 w 6991350"/>
              <a:gd name="connsiteY0" fmla="*/ 1943100 h 6858000"/>
              <a:gd name="connsiteX1" fmla="*/ 6991350 w 6991350"/>
              <a:gd name="connsiteY1" fmla="*/ 0 h 6858000"/>
              <a:gd name="connsiteX2" fmla="*/ 5200650 w 6991350"/>
              <a:gd name="connsiteY2" fmla="*/ 6858000 h 6858000"/>
              <a:gd name="connsiteX3" fmla="*/ 0 w 6991350"/>
              <a:gd name="connsiteY3" fmla="*/ 1943100 h 6858000"/>
              <a:gd name="connsiteX0" fmla="*/ 0 w 7029450"/>
              <a:gd name="connsiteY0" fmla="*/ 1943100 h 6858000"/>
              <a:gd name="connsiteX1" fmla="*/ 7029450 w 7029450"/>
              <a:gd name="connsiteY1" fmla="*/ 0 h 6858000"/>
              <a:gd name="connsiteX2" fmla="*/ 5200650 w 7029450"/>
              <a:gd name="connsiteY2" fmla="*/ 6858000 h 6858000"/>
              <a:gd name="connsiteX3" fmla="*/ 0 w 7029450"/>
              <a:gd name="connsiteY3" fmla="*/ 1943100 h 6858000"/>
              <a:gd name="connsiteX0" fmla="*/ 0 w 7029450"/>
              <a:gd name="connsiteY0" fmla="*/ 1943100 h 6858000"/>
              <a:gd name="connsiteX1" fmla="*/ 7029450 w 7029450"/>
              <a:gd name="connsiteY1" fmla="*/ 0 h 6858000"/>
              <a:gd name="connsiteX2" fmla="*/ 5200650 w 7029450"/>
              <a:gd name="connsiteY2" fmla="*/ 6858000 h 6858000"/>
              <a:gd name="connsiteX3" fmla="*/ 0 w 7029450"/>
              <a:gd name="connsiteY3" fmla="*/ 1943100 h 6858000"/>
              <a:gd name="connsiteX0" fmla="*/ 0 w 7029450"/>
              <a:gd name="connsiteY0" fmla="*/ 1943100 h 6858000"/>
              <a:gd name="connsiteX1" fmla="*/ 7029450 w 7029450"/>
              <a:gd name="connsiteY1" fmla="*/ 0 h 6858000"/>
              <a:gd name="connsiteX2" fmla="*/ 5200650 w 7029450"/>
              <a:gd name="connsiteY2" fmla="*/ 6858000 h 6858000"/>
              <a:gd name="connsiteX3" fmla="*/ 0 w 7029450"/>
              <a:gd name="connsiteY3" fmla="*/ 1943100 h 6858000"/>
              <a:gd name="connsiteX0" fmla="*/ 0 w 7029450"/>
              <a:gd name="connsiteY0" fmla="*/ 1943100 h 6858000"/>
              <a:gd name="connsiteX1" fmla="*/ 7029450 w 7029450"/>
              <a:gd name="connsiteY1" fmla="*/ 0 h 6858000"/>
              <a:gd name="connsiteX2" fmla="*/ 5200650 w 7029450"/>
              <a:gd name="connsiteY2" fmla="*/ 6858000 h 6858000"/>
              <a:gd name="connsiteX3" fmla="*/ 0 w 7029450"/>
              <a:gd name="connsiteY3" fmla="*/ 1943100 h 6858000"/>
              <a:gd name="connsiteX0" fmla="*/ 0 w 7029450"/>
              <a:gd name="connsiteY0" fmla="*/ 1943100 h 6858000"/>
              <a:gd name="connsiteX1" fmla="*/ 7029450 w 7029450"/>
              <a:gd name="connsiteY1" fmla="*/ 0 h 6858000"/>
              <a:gd name="connsiteX2" fmla="*/ 5200650 w 7029450"/>
              <a:gd name="connsiteY2" fmla="*/ 6858000 h 6858000"/>
              <a:gd name="connsiteX3" fmla="*/ 0 w 7029450"/>
              <a:gd name="connsiteY3" fmla="*/ 1943100 h 6858000"/>
              <a:gd name="connsiteX0" fmla="*/ 0 w 7029450"/>
              <a:gd name="connsiteY0" fmla="*/ 1943100 h 6858000"/>
              <a:gd name="connsiteX1" fmla="*/ 7029450 w 7029450"/>
              <a:gd name="connsiteY1" fmla="*/ 0 h 6858000"/>
              <a:gd name="connsiteX2" fmla="*/ 5200650 w 7029450"/>
              <a:gd name="connsiteY2" fmla="*/ 6858000 h 6858000"/>
              <a:gd name="connsiteX3" fmla="*/ 0 w 7029450"/>
              <a:gd name="connsiteY3" fmla="*/ 1943100 h 6858000"/>
              <a:gd name="connsiteX0" fmla="*/ 0 w 7029450"/>
              <a:gd name="connsiteY0" fmla="*/ 1943100 h 6858000"/>
              <a:gd name="connsiteX1" fmla="*/ 7029450 w 7029450"/>
              <a:gd name="connsiteY1" fmla="*/ 0 h 6858000"/>
              <a:gd name="connsiteX2" fmla="*/ 5200650 w 7029450"/>
              <a:gd name="connsiteY2" fmla="*/ 6858000 h 6858000"/>
              <a:gd name="connsiteX3" fmla="*/ 0 w 7029450"/>
              <a:gd name="connsiteY3" fmla="*/ 1943100 h 6858000"/>
              <a:gd name="connsiteX0" fmla="*/ 0 w 7029450"/>
              <a:gd name="connsiteY0" fmla="*/ 1943100 h 6858000"/>
              <a:gd name="connsiteX1" fmla="*/ 7029450 w 7029450"/>
              <a:gd name="connsiteY1" fmla="*/ 0 h 6858000"/>
              <a:gd name="connsiteX2" fmla="*/ 5200650 w 7029450"/>
              <a:gd name="connsiteY2" fmla="*/ 6858000 h 6858000"/>
              <a:gd name="connsiteX3" fmla="*/ 0 w 7029450"/>
              <a:gd name="connsiteY3" fmla="*/ 1943100 h 6858000"/>
              <a:gd name="connsiteX0" fmla="*/ 0 w 7029450"/>
              <a:gd name="connsiteY0" fmla="*/ 1943100 h 6858000"/>
              <a:gd name="connsiteX1" fmla="*/ 7029450 w 7029450"/>
              <a:gd name="connsiteY1" fmla="*/ 0 h 6858000"/>
              <a:gd name="connsiteX2" fmla="*/ 5200650 w 7029450"/>
              <a:gd name="connsiteY2" fmla="*/ 6858000 h 6858000"/>
              <a:gd name="connsiteX3" fmla="*/ 0 w 7029450"/>
              <a:gd name="connsiteY3" fmla="*/ 19431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029450" h="6858000">
                <a:moveTo>
                  <a:pt x="0" y="1943100"/>
                </a:moveTo>
                <a:cubicBezTo>
                  <a:pt x="1606550" y="1257300"/>
                  <a:pt x="4356100" y="342900"/>
                  <a:pt x="7029450" y="0"/>
                </a:cubicBezTo>
                <a:cubicBezTo>
                  <a:pt x="5556250" y="2990850"/>
                  <a:pt x="5245100" y="5657850"/>
                  <a:pt x="5200650" y="6858000"/>
                </a:cubicBezTo>
                <a:cubicBezTo>
                  <a:pt x="2800350" y="3714750"/>
                  <a:pt x="1638300" y="3086100"/>
                  <a:pt x="0" y="1943100"/>
                </a:cubicBezTo>
                <a:close/>
              </a:path>
            </a:pathLst>
          </a:custGeom>
          <a:solidFill>
            <a:srgbClr val="FDC51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dirty="0">
              <a:solidFill>
                <a:srgbClr val="6BC4CF"/>
              </a:solidFill>
            </a:endParaRPr>
          </a:p>
        </p:txBody>
      </p:sp>
      <p:sp>
        <p:nvSpPr>
          <p:cNvPr id="9" name="Freeform 8">
            <a:extLst>
              <a:ext uri="{FF2B5EF4-FFF2-40B4-BE49-F238E27FC236}">
                <a16:creationId xmlns:a16="http://schemas.microsoft.com/office/drawing/2014/main" id="{344A45B4-9494-33A8-4452-1E2463B406BF}"/>
              </a:ext>
            </a:extLst>
          </p:cNvPr>
          <p:cNvSpPr>
            <a:spLocks noChangeAspect="1"/>
          </p:cNvSpPr>
          <p:nvPr userDrawn="1"/>
        </p:nvSpPr>
        <p:spPr>
          <a:xfrm rot="15894332">
            <a:off x="1464161" y="3616689"/>
            <a:ext cx="1000130" cy="975736"/>
          </a:xfrm>
          <a:custGeom>
            <a:avLst/>
            <a:gdLst>
              <a:gd name="connsiteX0" fmla="*/ 0 w 6991350"/>
              <a:gd name="connsiteY0" fmla="*/ 1943100 h 6858000"/>
              <a:gd name="connsiteX1" fmla="*/ 6991350 w 6991350"/>
              <a:gd name="connsiteY1" fmla="*/ 0 h 6858000"/>
              <a:gd name="connsiteX2" fmla="*/ 5200650 w 6991350"/>
              <a:gd name="connsiteY2" fmla="*/ 6858000 h 6858000"/>
              <a:gd name="connsiteX3" fmla="*/ 0 w 6991350"/>
              <a:gd name="connsiteY3" fmla="*/ 1943100 h 6858000"/>
              <a:gd name="connsiteX0" fmla="*/ 0 w 6991350"/>
              <a:gd name="connsiteY0" fmla="*/ 1943100 h 6858000"/>
              <a:gd name="connsiteX1" fmla="*/ 6991350 w 6991350"/>
              <a:gd name="connsiteY1" fmla="*/ 0 h 6858000"/>
              <a:gd name="connsiteX2" fmla="*/ 5200650 w 6991350"/>
              <a:gd name="connsiteY2" fmla="*/ 6858000 h 6858000"/>
              <a:gd name="connsiteX3" fmla="*/ 0 w 6991350"/>
              <a:gd name="connsiteY3" fmla="*/ 1943100 h 6858000"/>
              <a:gd name="connsiteX0" fmla="*/ 0 w 6991350"/>
              <a:gd name="connsiteY0" fmla="*/ 1943100 h 6858000"/>
              <a:gd name="connsiteX1" fmla="*/ 6991350 w 6991350"/>
              <a:gd name="connsiteY1" fmla="*/ 0 h 6858000"/>
              <a:gd name="connsiteX2" fmla="*/ 5200650 w 6991350"/>
              <a:gd name="connsiteY2" fmla="*/ 6858000 h 6858000"/>
              <a:gd name="connsiteX3" fmla="*/ 0 w 6991350"/>
              <a:gd name="connsiteY3" fmla="*/ 1943100 h 6858000"/>
              <a:gd name="connsiteX0" fmla="*/ 0 w 6991350"/>
              <a:gd name="connsiteY0" fmla="*/ 1943100 h 6858000"/>
              <a:gd name="connsiteX1" fmla="*/ 6991350 w 6991350"/>
              <a:gd name="connsiteY1" fmla="*/ 0 h 6858000"/>
              <a:gd name="connsiteX2" fmla="*/ 5200650 w 6991350"/>
              <a:gd name="connsiteY2" fmla="*/ 6858000 h 6858000"/>
              <a:gd name="connsiteX3" fmla="*/ 0 w 6991350"/>
              <a:gd name="connsiteY3" fmla="*/ 1943100 h 6858000"/>
              <a:gd name="connsiteX0" fmla="*/ 0 w 6991350"/>
              <a:gd name="connsiteY0" fmla="*/ 1943100 h 6858000"/>
              <a:gd name="connsiteX1" fmla="*/ 6991350 w 6991350"/>
              <a:gd name="connsiteY1" fmla="*/ 0 h 6858000"/>
              <a:gd name="connsiteX2" fmla="*/ 5200650 w 6991350"/>
              <a:gd name="connsiteY2" fmla="*/ 6858000 h 6858000"/>
              <a:gd name="connsiteX3" fmla="*/ 0 w 6991350"/>
              <a:gd name="connsiteY3" fmla="*/ 1943100 h 6858000"/>
              <a:gd name="connsiteX0" fmla="*/ 0 w 6991350"/>
              <a:gd name="connsiteY0" fmla="*/ 1943100 h 6858000"/>
              <a:gd name="connsiteX1" fmla="*/ 6991350 w 6991350"/>
              <a:gd name="connsiteY1" fmla="*/ 0 h 6858000"/>
              <a:gd name="connsiteX2" fmla="*/ 5200650 w 6991350"/>
              <a:gd name="connsiteY2" fmla="*/ 6858000 h 6858000"/>
              <a:gd name="connsiteX3" fmla="*/ 0 w 6991350"/>
              <a:gd name="connsiteY3" fmla="*/ 1943100 h 6858000"/>
              <a:gd name="connsiteX0" fmla="*/ 0 w 6991350"/>
              <a:gd name="connsiteY0" fmla="*/ 1943100 h 6858000"/>
              <a:gd name="connsiteX1" fmla="*/ 6991350 w 6991350"/>
              <a:gd name="connsiteY1" fmla="*/ 0 h 6858000"/>
              <a:gd name="connsiteX2" fmla="*/ 5200650 w 6991350"/>
              <a:gd name="connsiteY2" fmla="*/ 6858000 h 6858000"/>
              <a:gd name="connsiteX3" fmla="*/ 0 w 6991350"/>
              <a:gd name="connsiteY3" fmla="*/ 1943100 h 6858000"/>
              <a:gd name="connsiteX0" fmla="*/ 0 w 6991350"/>
              <a:gd name="connsiteY0" fmla="*/ 1943100 h 6858000"/>
              <a:gd name="connsiteX1" fmla="*/ 6991350 w 6991350"/>
              <a:gd name="connsiteY1" fmla="*/ 0 h 6858000"/>
              <a:gd name="connsiteX2" fmla="*/ 5200650 w 6991350"/>
              <a:gd name="connsiteY2" fmla="*/ 6858000 h 6858000"/>
              <a:gd name="connsiteX3" fmla="*/ 0 w 6991350"/>
              <a:gd name="connsiteY3" fmla="*/ 1943100 h 6858000"/>
              <a:gd name="connsiteX0" fmla="*/ 0 w 6991350"/>
              <a:gd name="connsiteY0" fmla="*/ 1943100 h 6858000"/>
              <a:gd name="connsiteX1" fmla="*/ 6991350 w 6991350"/>
              <a:gd name="connsiteY1" fmla="*/ 0 h 6858000"/>
              <a:gd name="connsiteX2" fmla="*/ 5200650 w 6991350"/>
              <a:gd name="connsiteY2" fmla="*/ 6858000 h 6858000"/>
              <a:gd name="connsiteX3" fmla="*/ 0 w 6991350"/>
              <a:gd name="connsiteY3" fmla="*/ 1943100 h 6858000"/>
              <a:gd name="connsiteX0" fmla="*/ 0 w 6991350"/>
              <a:gd name="connsiteY0" fmla="*/ 1943100 h 6858000"/>
              <a:gd name="connsiteX1" fmla="*/ 6991350 w 6991350"/>
              <a:gd name="connsiteY1" fmla="*/ 0 h 6858000"/>
              <a:gd name="connsiteX2" fmla="*/ 5200650 w 6991350"/>
              <a:gd name="connsiteY2" fmla="*/ 6858000 h 6858000"/>
              <a:gd name="connsiteX3" fmla="*/ 0 w 6991350"/>
              <a:gd name="connsiteY3" fmla="*/ 1943100 h 6858000"/>
              <a:gd name="connsiteX0" fmla="*/ 0 w 6991350"/>
              <a:gd name="connsiteY0" fmla="*/ 1943100 h 6858000"/>
              <a:gd name="connsiteX1" fmla="*/ 6991350 w 6991350"/>
              <a:gd name="connsiteY1" fmla="*/ 0 h 6858000"/>
              <a:gd name="connsiteX2" fmla="*/ 5200650 w 6991350"/>
              <a:gd name="connsiteY2" fmla="*/ 6858000 h 6858000"/>
              <a:gd name="connsiteX3" fmla="*/ 0 w 6991350"/>
              <a:gd name="connsiteY3" fmla="*/ 1943100 h 6858000"/>
              <a:gd name="connsiteX0" fmla="*/ 0 w 6991350"/>
              <a:gd name="connsiteY0" fmla="*/ 1943100 h 6858000"/>
              <a:gd name="connsiteX1" fmla="*/ 6991350 w 6991350"/>
              <a:gd name="connsiteY1" fmla="*/ 0 h 6858000"/>
              <a:gd name="connsiteX2" fmla="*/ 5200650 w 6991350"/>
              <a:gd name="connsiteY2" fmla="*/ 6858000 h 6858000"/>
              <a:gd name="connsiteX3" fmla="*/ 0 w 6991350"/>
              <a:gd name="connsiteY3" fmla="*/ 1943100 h 6858000"/>
              <a:gd name="connsiteX0" fmla="*/ 0 w 6991350"/>
              <a:gd name="connsiteY0" fmla="*/ 1943100 h 6858000"/>
              <a:gd name="connsiteX1" fmla="*/ 6991350 w 6991350"/>
              <a:gd name="connsiteY1" fmla="*/ 0 h 6858000"/>
              <a:gd name="connsiteX2" fmla="*/ 5200650 w 6991350"/>
              <a:gd name="connsiteY2" fmla="*/ 6858000 h 6858000"/>
              <a:gd name="connsiteX3" fmla="*/ 0 w 6991350"/>
              <a:gd name="connsiteY3" fmla="*/ 1943100 h 6858000"/>
              <a:gd name="connsiteX0" fmla="*/ 0 w 6991350"/>
              <a:gd name="connsiteY0" fmla="*/ 1943100 h 6858000"/>
              <a:gd name="connsiteX1" fmla="*/ 6991350 w 6991350"/>
              <a:gd name="connsiteY1" fmla="*/ 0 h 6858000"/>
              <a:gd name="connsiteX2" fmla="*/ 5200650 w 6991350"/>
              <a:gd name="connsiteY2" fmla="*/ 6858000 h 6858000"/>
              <a:gd name="connsiteX3" fmla="*/ 0 w 6991350"/>
              <a:gd name="connsiteY3" fmla="*/ 1943100 h 6858000"/>
              <a:gd name="connsiteX0" fmla="*/ 0 w 6991350"/>
              <a:gd name="connsiteY0" fmla="*/ 1943100 h 6858000"/>
              <a:gd name="connsiteX1" fmla="*/ 6991350 w 6991350"/>
              <a:gd name="connsiteY1" fmla="*/ 0 h 6858000"/>
              <a:gd name="connsiteX2" fmla="*/ 5200650 w 6991350"/>
              <a:gd name="connsiteY2" fmla="*/ 6858000 h 6858000"/>
              <a:gd name="connsiteX3" fmla="*/ 0 w 6991350"/>
              <a:gd name="connsiteY3" fmla="*/ 1943100 h 6858000"/>
              <a:gd name="connsiteX0" fmla="*/ 0 w 6991350"/>
              <a:gd name="connsiteY0" fmla="*/ 1943100 h 6858000"/>
              <a:gd name="connsiteX1" fmla="*/ 6991350 w 6991350"/>
              <a:gd name="connsiteY1" fmla="*/ 0 h 6858000"/>
              <a:gd name="connsiteX2" fmla="*/ 5200650 w 6991350"/>
              <a:gd name="connsiteY2" fmla="*/ 6858000 h 6858000"/>
              <a:gd name="connsiteX3" fmla="*/ 0 w 6991350"/>
              <a:gd name="connsiteY3" fmla="*/ 1943100 h 6858000"/>
              <a:gd name="connsiteX0" fmla="*/ 0 w 6991350"/>
              <a:gd name="connsiteY0" fmla="*/ 1943100 h 6858000"/>
              <a:gd name="connsiteX1" fmla="*/ 6991350 w 6991350"/>
              <a:gd name="connsiteY1" fmla="*/ 0 h 6858000"/>
              <a:gd name="connsiteX2" fmla="*/ 5200650 w 6991350"/>
              <a:gd name="connsiteY2" fmla="*/ 6858000 h 6858000"/>
              <a:gd name="connsiteX3" fmla="*/ 0 w 6991350"/>
              <a:gd name="connsiteY3" fmla="*/ 1943100 h 6858000"/>
              <a:gd name="connsiteX0" fmla="*/ 0 w 6991350"/>
              <a:gd name="connsiteY0" fmla="*/ 1943100 h 6858000"/>
              <a:gd name="connsiteX1" fmla="*/ 6991350 w 6991350"/>
              <a:gd name="connsiteY1" fmla="*/ 0 h 6858000"/>
              <a:gd name="connsiteX2" fmla="*/ 5200650 w 6991350"/>
              <a:gd name="connsiteY2" fmla="*/ 6858000 h 6858000"/>
              <a:gd name="connsiteX3" fmla="*/ 0 w 6991350"/>
              <a:gd name="connsiteY3" fmla="*/ 1943100 h 6858000"/>
              <a:gd name="connsiteX0" fmla="*/ 0 w 6991350"/>
              <a:gd name="connsiteY0" fmla="*/ 1943100 h 6858000"/>
              <a:gd name="connsiteX1" fmla="*/ 6991350 w 6991350"/>
              <a:gd name="connsiteY1" fmla="*/ 0 h 6858000"/>
              <a:gd name="connsiteX2" fmla="*/ 5200650 w 6991350"/>
              <a:gd name="connsiteY2" fmla="*/ 6858000 h 6858000"/>
              <a:gd name="connsiteX3" fmla="*/ 0 w 6991350"/>
              <a:gd name="connsiteY3" fmla="*/ 1943100 h 6858000"/>
              <a:gd name="connsiteX0" fmla="*/ 0 w 6991350"/>
              <a:gd name="connsiteY0" fmla="*/ 1943100 h 6858000"/>
              <a:gd name="connsiteX1" fmla="*/ 6991350 w 6991350"/>
              <a:gd name="connsiteY1" fmla="*/ 0 h 6858000"/>
              <a:gd name="connsiteX2" fmla="*/ 5200650 w 6991350"/>
              <a:gd name="connsiteY2" fmla="*/ 6858000 h 6858000"/>
              <a:gd name="connsiteX3" fmla="*/ 0 w 6991350"/>
              <a:gd name="connsiteY3" fmla="*/ 1943100 h 6858000"/>
              <a:gd name="connsiteX0" fmla="*/ 0 w 6991350"/>
              <a:gd name="connsiteY0" fmla="*/ 1943100 h 6858000"/>
              <a:gd name="connsiteX1" fmla="*/ 6991350 w 6991350"/>
              <a:gd name="connsiteY1" fmla="*/ 0 h 6858000"/>
              <a:gd name="connsiteX2" fmla="*/ 5200650 w 6991350"/>
              <a:gd name="connsiteY2" fmla="*/ 6858000 h 6858000"/>
              <a:gd name="connsiteX3" fmla="*/ 0 w 6991350"/>
              <a:gd name="connsiteY3" fmla="*/ 1943100 h 6858000"/>
              <a:gd name="connsiteX0" fmla="*/ 0 w 6991350"/>
              <a:gd name="connsiteY0" fmla="*/ 1943100 h 6858000"/>
              <a:gd name="connsiteX1" fmla="*/ 6991350 w 6991350"/>
              <a:gd name="connsiteY1" fmla="*/ 0 h 6858000"/>
              <a:gd name="connsiteX2" fmla="*/ 5200650 w 6991350"/>
              <a:gd name="connsiteY2" fmla="*/ 6858000 h 6858000"/>
              <a:gd name="connsiteX3" fmla="*/ 0 w 6991350"/>
              <a:gd name="connsiteY3" fmla="*/ 1943100 h 6858000"/>
              <a:gd name="connsiteX0" fmla="*/ 0 w 6991350"/>
              <a:gd name="connsiteY0" fmla="*/ 1943100 h 6858000"/>
              <a:gd name="connsiteX1" fmla="*/ 6991350 w 6991350"/>
              <a:gd name="connsiteY1" fmla="*/ 0 h 6858000"/>
              <a:gd name="connsiteX2" fmla="*/ 5200650 w 6991350"/>
              <a:gd name="connsiteY2" fmla="*/ 6858000 h 6858000"/>
              <a:gd name="connsiteX3" fmla="*/ 0 w 6991350"/>
              <a:gd name="connsiteY3" fmla="*/ 1943100 h 6858000"/>
              <a:gd name="connsiteX0" fmla="*/ 0 w 6991350"/>
              <a:gd name="connsiteY0" fmla="*/ 1943100 h 6858000"/>
              <a:gd name="connsiteX1" fmla="*/ 6991350 w 6991350"/>
              <a:gd name="connsiteY1" fmla="*/ 0 h 6858000"/>
              <a:gd name="connsiteX2" fmla="*/ 5200650 w 6991350"/>
              <a:gd name="connsiteY2" fmla="*/ 6858000 h 6858000"/>
              <a:gd name="connsiteX3" fmla="*/ 0 w 6991350"/>
              <a:gd name="connsiteY3" fmla="*/ 1943100 h 6858000"/>
              <a:gd name="connsiteX0" fmla="*/ 0 w 6991350"/>
              <a:gd name="connsiteY0" fmla="*/ 1943100 h 6858000"/>
              <a:gd name="connsiteX1" fmla="*/ 6991350 w 6991350"/>
              <a:gd name="connsiteY1" fmla="*/ 0 h 6858000"/>
              <a:gd name="connsiteX2" fmla="*/ 5200650 w 6991350"/>
              <a:gd name="connsiteY2" fmla="*/ 6858000 h 6858000"/>
              <a:gd name="connsiteX3" fmla="*/ 0 w 6991350"/>
              <a:gd name="connsiteY3" fmla="*/ 1943100 h 6858000"/>
              <a:gd name="connsiteX0" fmla="*/ 0 w 6991350"/>
              <a:gd name="connsiteY0" fmla="*/ 1943100 h 6858000"/>
              <a:gd name="connsiteX1" fmla="*/ 6991350 w 6991350"/>
              <a:gd name="connsiteY1" fmla="*/ 0 h 6858000"/>
              <a:gd name="connsiteX2" fmla="*/ 5200650 w 6991350"/>
              <a:gd name="connsiteY2" fmla="*/ 6858000 h 6858000"/>
              <a:gd name="connsiteX3" fmla="*/ 0 w 6991350"/>
              <a:gd name="connsiteY3" fmla="*/ 1943100 h 6858000"/>
              <a:gd name="connsiteX0" fmla="*/ 0 w 6991350"/>
              <a:gd name="connsiteY0" fmla="*/ 1943100 h 6858000"/>
              <a:gd name="connsiteX1" fmla="*/ 6991350 w 6991350"/>
              <a:gd name="connsiteY1" fmla="*/ 0 h 6858000"/>
              <a:gd name="connsiteX2" fmla="*/ 5200650 w 6991350"/>
              <a:gd name="connsiteY2" fmla="*/ 6858000 h 6858000"/>
              <a:gd name="connsiteX3" fmla="*/ 0 w 6991350"/>
              <a:gd name="connsiteY3" fmla="*/ 1943100 h 6858000"/>
              <a:gd name="connsiteX0" fmla="*/ 0 w 7029450"/>
              <a:gd name="connsiteY0" fmla="*/ 1943100 h 6858000"/>
              <a:gd name="connsiteX1" fmla="*/ 7029450 w 7029450"/>
              <a:gd name="connsiteY1" fmla="*/ 0 h 6858000"/>
              <a:gd name="connsiteX2" fmla="*/ 5200650 w 7029450"/>
              <a:gd name="connsiteY2" fmla="*/ 6858000 h 6858000"/>
              <a:gd name="connsiteX3" fmla="*/ 0 w 7029450"/>
              <a:gd name="connsiteY3" fmla="*/ 1943100 h 6858000"/>
              <a:gd name="connsiteX0" fmla="*/ 0 w 7029450"/>
              <a:gd name="connsiteY0" fmla="*/ 1943100 h 6858000"/>
              <a:gd name="connsiteX1" fmla="*/ 7029450 w 7029450"/>
              <a:gd name="connsiteY1" fmla="*/ 0 h 6858000"/>
              <a:gd name="connsiteX2" fmla="*/ 5200650 w 7029450"/>
              <a:gd name="connsiteY2" fmla="*/ 6858000 h 6858000"/>
              <a:gd name="connsiteX3" fmla="*/ 0 w 7029450"/>
              <a:gd name="connsiteY3" fmla="*/ 1943100 h 6858000"/>
              <a:gd name="connsiteX0" fmla="*/ 0 w 7029450"/>
              <a:gd name="connsiteY0" fmla="*/ 1943100 h 6858000"/>
              <a:gd name="connsiteX1" fmla="*/ 7029450 w 7029450"/>
              <a:gd name="connsiteY1" fmla="*/ 0 h 6858000"/>
              <a:gd name="connsiteX2" fmla="*/ 5200650 w 7029450"/>
              <a:gd name="connsiteY2" fmla="*/ 6858000 h 6858000"/>
              <a:gd name="connsiteX3" fmla="*/ 0 w 7029450"/>
              <a:gd name="connsiteY3" fmla="*/ 1943100 h 6858000"/>
              <a:gd name="connsiteX0" fmla="*/ 0 w 7029450"/>
              <a:gd name="connsiteY0" fmla="*/ 1943100 h 6858000"/>
              <a:gd name="connsiteX1" fmla="*/ 7029450 w 7029450"/>
              <a:gd name="connsiteY1" fmla="*/ 0 h 6858000"/>
              <a:gd name="connsiteX2" fmla="*/ 5200650 w 7029450"/>
              <a:gd name="connsiteY2" fmla="*/ 6858000 h 6858000"/>
              <a:gd name="connsiteX3" fmla="*/ 0 w 7029450"/>
              <a:gd name="connsiteY3" fmla="*/ 1943100 h 6858000"/>
              <a:gd name="connsiteX0" fmla="*/ 0 w 7029450"/>
              <a:gd name="connsiteY0" fmla="*/ 1943100 h 6858000"/>
              <a:gd name="connsiteX1" fmla="*/ 7029450 w 7029450"/>
              <a:gd name="connsiteY1" fmla="*/ 0 h 6858000"/>
              <a:gd name="connsiteX2" fmla="*/ 5200650 w 7029450"/>
              <a:gd name="connsiteY2" fmla="*/ 6858000 h 6858000"/>
              <a:gd name="connsiteX3" fmla="*/ 0 w 7029450"/>
              <a:gd name="connsiteY3" fmla="*/ 1943100 h 6858000"/>
              <a:gd name="connsiteX0" fmla="*/ 0 w 7029450"/>
              <a:gd name="connsiteY0" fmla="*/ 1943100 h 6858000"/>
              <a:gd name="connsiteX1" fmla="*/ 7029450 w 7029450"/>
              <a:gd name="connsiteY1" fmla="*/ 0 h 6858000"/>
              <a:gd name="connsiteX2" fmla="*/ 5200650 w 7029450"/>
              <a:gd name="connsiteY2" fmla="*/ 6858000 h 6858000"/>
              <a:gd name="connsiteX3" fmla="*/ 0 w 7029450"/>
              <a:gd name="connsiteY3" fmla="*/ 1943100 h 6858000"/>
              <a:gd name="connsiteX0" fmla="*/ 0 w 7029450"/>
              <a:gd name="connsiteY0" fmla="*/ 1943100 h 6858000"/>
              <a:gd name="connsiteX1" fmla="*/ 7029450 w 7029450"/>
              <a:gd name="connsiteY1" fmla="*/ 0 h 6858000"/>
              <a:gd name="connsiteX2" fmla="*/ 5200650 w 7029450"/>
              <a:gd name="connsiteY2" fmla="*/ 6858000 h 6858000"/>
              <a:gd name="connsiteX3" fmla="*/ 0 w 7029450"/>
              <a:gd name="connsiteY3" fmla="*/ 1943100 h 6858000"/>
              <a:gd name="connsiteX0" fmla="*/ 0 w 7029450"/>
              <a:gd name="connsiteY0" fmla="*/ 1943100 h 6858000"/>
              <a:gd name="connsiteX1" fmla="*/ 7029450 w 7029450"/>
              <a:gd name="connsiteY1" fmla="*/ 0 h 6858000"/>
              <a:gd name="connsiteX2" fmla="*/ 5200650 w 7029450"/>
              <a:gd name="connsiteY2" fmla="*/ 6858000 h 6858000"/>
              <a:gd name="connsiteX3" fmla="*/ 0 w 7029450"/>
              <a:gd name="connsiteY3" fmla="*/ 1943100 h 6858000"/>
              <a:gd name="connsiteX0" fmla="*/ 0 w 7029450"/>
              <a:gd name="connsiteY0" fmla="*/ 1943100 h 6858000"/>
              <a:gd name="connsiteX1" fmla="*/ 7029450 w 7029450"/>
              <a:gd name="connsiteY1" fmla="*/ 0 h 6858000"/>
              <a:gd name="connsiteX2" fmla="*/ 5200650 w 7029450"/>
              <a:gd name="connsiteY2" fmla="*/ 6858000 h 6858000"/>
              <a:gd name="connsiteX3" fmla="*/ 0 w 7029450"/>
              <a:gd name="connsiteY3" fmla="*/ 19431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029450" h="6858000">
                <a:moveTo>
                  <a:pt x="0" y="1943100"/>
                </a:moveTo>
                <a:cubicBezTo>
                  <a:pt x="1606550" y="1257300"/>
                  <a:pt x="4356100" y="342900"/>
                  <a:pt x="7029450" y="0"/>
                </a:cubicBezTo>
                <a:cubicBezTo>
                  <a:pt x="5556250" y="2990850"/>
                  <a:pt x="5245100" y="5657850"/>
                  <a:pt x="5200650" y="6858000"/>
                </a:cubicBezTo>
                <a:cubicBezTo>
                  <a:pt x="2800350" y="3714750"/>
                  <a:pt x="1638300" y="3086100"/>
                  <a:pt x="0" y="1943100"/>
                </a:cubicBezTo>
                <a:close/>
              </a:path>
            </a:pathLst>
          </a:custGeom>
          <a:solidFill>
            <a:srgbClr val="EB5D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dirty="0">
              <a:solidFill>
                <a:srgbClr val="6BC4C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0881347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Key point - pur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0D20F436-2D6D-5D61-8163-A08A753BBEF7}"/>
              </a:ext>
            </a:extLst>
          </p:cNvPr>
          <p:cNvSpPr/>
          <p:nvPr userDrawn="1"/>
        </p:nvSpPr>
        <p:spPr>
          <a:xfrm>
            <a:off x="-546101" y="-87086"/>
            <a:ext cx="12850395" cy="7097486"/>
          </a:xfrm>
          <a:prstGeom prst="rect">
            <a:avLst/>
          </a:prstGeom>
          <a:solidFill>
            <a:srgbClr val="6A2383"/>
          </a:solidFill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BB4139F-160F-2947-4C91-D31F1CC9E0AF}"/>
              </a:ext>
            </a:extLst>
          </p:cNvPr>
          <p:cNvSpPr txBox="1"/>
          <p:nvPr userDrawn="1"/>
        </p:nvSpPr>
        <p:spPr>
          <a:xfrm>
            <a:off x="8378691" y="6354978"/>
            <a:ext cx="37498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www.midandsouthessex.ics.nhs.uk</a:t>
            </a:r>
          </a:p>
        </p:txBody>
      </p:sp>
      <p:sp>
        <p:nvSpPr>
          <p:cNvPr id="4" name="Freeform 3">
            <a:extLst>
              <a:ext uri="{FF2B5EF4-FFF2-40B4-BE49-F238E27FC236}">
                <a16:creationId xmlns:a16="http://schemas.microsoft.com/office/drawing/2014/main" id="{E754E755-A72D-1961-E0BA-AF5948F8A577}"/>
              </a:ext>
            </a:extLst>
          </p:cNvPr>
          <p:cNvSpPr>
            <a:spLocks noChangeAspect="1"/>
          </p:cNvSpPr>
          <p:nvPr userDrawn="1"/>
        </p:nvSpPr>
        <p:spPr>
          <a:xfrm rot="3451748">
            <a:off x="9665566" y="415189"/>
            <a:ext cx="3673292" cy="3583696"/>
          </a:xfrm>
          <a:custGeom>
            <a:avLst/>
            <a:gdLst>
              <a:gd name="connsiteX0" fmla="*/ 0 w 6991350"/>
              <a:gd name="connsiteY0" fmla="*/ 1943100 h 6858000"/>
              <a:gd name="connsiteX1" fmla="*/ 6991350 w 6991350"/>
              <a:gd name="connsiteY1" fmla="*/ 0 h 6858000"/>
              <a:gd name="connsiteX2" fmla="*/ 5200650 w 6991350"/>
              <a:gd name="connsiteY2" fmla="*/ 6858000 h 6858000"/>
              <a:gd name="connsiteX3" fmla="*/ 0 w 6991350"/>
              <a:gd name="connsiteY3" fmla="*/ 1943100 h 6858000"/>
              <a:gd name="connsiteX0" fmla="*/ 0 w 6991350"/>
              <a:gd name="connsiteY0" fmla="*/ 1943100 h 6858000"/>
              <a:gd name="connsiteX1" fmla="*/ 6991350 w 6991350"/>
              <a:gd name="connsiteY1" fmla="*/ 0 h 6858000"/>
              <a:gd name="connsiteX2" fmla="*/ 5200650 w 6991350"/>
              <a:gd name="connsiteY2" fmla="*/ 6858000 h 6858000"/>
              <a:gd name="connsiteX3" fmla="*/ 0 w 6991350"/>
              <a:gd name="connsiteY3" fmla="*/ 1943100 h 6858000"/>
              <a:gd name="connsiteX0" fmla="*/ 0 w 6991350"/>
              <a:gd name="connsiteY0" fmla="*/ 1943100 h 6858000"/>
              <a:gd name="connsiteX1" fmla="*/ 6991350 w 6991350"/>
              <a:gd name="connsiteY1" fmla="*/ 0 h 6858000"/>
              <a:gd name="connsiteX2" fmla="*/ 5200650 w 6991350"/>
              <a:gd name="connsiteY2" fmla="*/ 6858000 h 6858000"/>
              <a:gd name="connsiteX3" fmla="*/ 0 w 6991350"/>
              <a:gd name="connsiteY3" fmla="*/ 1943100 h 6858000"/>
              <a:gd name="connsiteX0" fmla="*/ 0 w 6991350"/>
              <a:gd name="connsiteY0" fmla="*/ 1943100 h 6858000"/>
              <a:gd name="connsiteX1" fmla="*/ 6991350 w 6991350"/>
              <a:gd name="connsiteY1" fmla="*/ 0 h 6858000"/>
              <a:gd name="connsiteX2" fmla="*/ 5200650 w 6991350"/>
              <a:gd name="connsiteY2" fmla="*/ 6858000 h 6858000"/>
              <a:gd name="connsiteX3" fmla="*/ 0 w 6991350"/>
              <a:gd name="connsiteY3" fmla="*/ 1943100 h 6858000"/>
              <a:gd name="connsiteX0" fmla="*/ 0 w 6991350"/>
              <a:gd name="connsiteY0" fmla="*/ 1943100 h 6858000"/>
              <a:gd name="connsiteX1" fmla="*/ 6991350 w 6991350"/>
              <a:gd name="connsiteY1" fmla="*/ 0 h 6858000"/>
              <a:gd name="connsiteX2" fmla="*/ 5200650 w 6991350"/>
              <a:gd name="connsiteY2" fmla="*/ 6858000 h 6858000"/>
              <a:gd name="connsiteX3" fmla="*/ 0 w 6991350"/>
              <a:gd name="connsiteY3" fmla="*/ 1943100 h 6858000"/>
              <a:gd name="connsiteX0" fmla="*/ 0 w 6991350"/>
              <a:gd name="connsiteY0" fmla="*/ 1943100 h 6858000"/>
              <a:gd name="connsiteX1" fmla="*/ 6991350 w 6991350"/>
              <a:gd name="connsiteY1" fmla="*/ 0 h 6858000"/>
              <a:gd name="connsiteX2" fmla="*/ 5200650 w 6991350"/>
              <a:gd name="connsiteY2" fmla="*/ 6858000 h 6858000"/>
              <a:gd name="connsiteX3" fmla="*/ 0 w 6991350"/>
              <a:gd name="connsiteY3" fmla="*/ 1943100 h 6858000"/>
              <a:gd name="connsiteX0" fmla="*/ 0 w 6991350"/>
              <a:gd name="connsiteY0" fmla="*/ 1943100 h 6858000"/>
              <a:gd name="connsiteX1" fmla="*/ 6991350 w 6991350"/>
              <a:gd name="connsiteY1" fmla="*/ 0 h 6858000"/>
              <a:gd name="connsiteX2" fmla="*/ 5200650 w 6991350"/>
              <a:gd name="connsiteY2" fmla="*/ 6858000 h 6858000"/>
              <a:gd name="connsiteX3" fmla="*/ 0 w 6991350"/>
              <a:gd name="connsiteY3" fmla="*/ 1943100 h 6858000"/>
              <a:gd name="connsiteX0" fmla="*/ 0 w 6991350"/>
              <a:gd name="connsiteY0" fmla="*/ 1943100 h 6858000"/>
              <a:gd name="connsiteX1" fmla="*/ 6991350 w 6991350"/>
              <a:gd name="connsiteY1" fmla="*/ 0 h 6858000"/>
              <a:gd name="connsiteX2" fmla="*/ 5200650 w 6991350"/>
              <a:gd name="connsiteY2" fmla="*/ 6858000 h 6858000"/>
              <a:gd name="connsiteX3" fmla="*/ 0 w 6991350"/>
              <a:gd name="connsiteY3" fmla="*/ 1943100 h 6858000"/>
              <a:gd name="connsiteX0" fmla="*/ 0 w 6991350"/>
              <a:gd name="connsiteY0" fmla="*/ 1943100 h 6858000"/>
              <a:gd name="connsiteX1" fmla="*/ 6991350 w 6991350"/>
              <a:gd name="connsiteY1" fmla="*/ 0 h 6858000"/>
              <a:gd name="connsiteX2" fmla="*/ 5200650 w 6991350"/>
              <a:gd name="connsiteY2" fmla="*/ 6858000 h 6858000"/>
              <a:gd name="connsiteX3" fmla="*/ 0 w 6991350"/>
              <a:gd name="connsiteY3" fmla="*/ 1943100 h 6858000"/>
              <a:gd name="connsiteX0" fmla="*/ 0 w 6991350"/>
              <a:gd name="connsiteY0" fmla="*/ 1943100 h 6858000"/>
              <a:gd name="connsiteX1" fmla="*/ 6991350 w 6991350"/>
              <a:gd name="connsiteY1" fmla="*/ 0 h 6858000"/>
              <a:gd name="connsiteX2" fmla="*/ 5200650 w 6991350"/>
              <a:gd name="connsiteY2" fmla="*/ 6858000 h 6858000"/>
              <a:gd name="connsiteX3" fmla="*/ 0 w 6991350"/>
              <a:gd name="connsiteY3" fmla="*/ 1943100 h 6858000"/>
              <a:gd name="connsiteX0" fmla="*/ 0 w 6991350"/>
              <a:gd name="connsiteY0" fmla="*/ 1943100 h 6858000"/>
              <a:gd name="connsiteX1" fmla="*/ 6991350 w 6991350"/>
              <a:gd name="connsiteY1" fmla="*/ 0 h 6858000"/>
              <a:gd name="connsiteX2" fmla="*/ 5200650 w 6991350"/>
              <a:gd name="connsiteY2" fmla="*/ 6858000 h 6858000"/>
              <a:gd name="connsiteX3" fmla="*/ 0 w 6991350"/>
              <a:gd name="connsiteY3" fmla="*/ 1943100 h 6858000"/>
              <a:gd name="connsiteX0" fmla="*/ 0 w 6991350"/>
              <a:gd name="connsiteY0" fmla="*/ 1943100 h 6858000"/>
              <a:gd name="connsiteX1" fmla="*/ 6991350 w 6991350"/>
              <a:gd name="connsiteY1" fmla="*/ 0 h 6858000"/>
              <a:gd name="connsiteX2" fmla="*/ 5200650 w 6991350"/>
              <a:gd name="connsiteY2" fmla="*/ 6858000 h 6858000"/>
              <a:gd name="connsiteX3" fmla="*/ 0 w 6991350"/>
              <a:gd name="connsiteY3" fmla="*/ 1943100 h 6858000"/>
              <a:gd name="connsiteX0" fmla="*/ 0 w 6991350"/>
              <a:gd name="connsiteY0" fmla="*/ 1943100 h 6858000"/>
              <a:gd name="connsiteX1" fmla="*/ 6991350 w 6991350"/>
              <a:gd name="connsiteY1" fmla="*/ 0 h 6858000"/>
              <a:gd name="connsiteX2" fmla="*/ 5200650 w 6991350"/>
              <a:gd name="connsiteY2" fmla="*/ 6858000 h 6858000"/>
              <a:gd name="connsiteX3" fmla="*/ 0 w 6991350"/>
              <a:gd name="connsiteY3" fmla="*/ 1943100 h 6858000"/>
              <a:gd name="connsiteX0" fmla="*/ 0 w 6991350"/>
              <a:gd name="connsiteY0" fmla="*/ 1943100 h 6858000"/>
              <a:gd name="connsiteX1" fmla="*/ 6991350 w 6991350"/>
              <a:gd name="connsiteY1" fmla="*/ 0 h 6858000"/>
              <a:gd name="connsiteX2" fmla="*/ 5200650 w 6991350"/>
              <a:gd name="connsiteY2" fmla="*/ 6858000 h 6858000"/>
              <a:gd name="connsiteX3" fmla="*/ 0 w 6991350"/>
              <a:gd name="connsiteY3" fmla="*/ 1943100 h 6858000"/>
              <a:gd name="connsiteX0" fmla="*/ 0 w 6991350"/>
              <a:gd name="connsiteY0" fmla="*/ 1943100 h 6858000"/>
              <a:gd name="connsiteX1" fmla="*/ 6991350 w 6991350"/>
              <a:gd name="connsiteY1" fmla="*/ 0 h 6858000"/>
              <a:gd name="connsiteX2" fmla="*/ 5200650 w 6991350"/>
              <a:gd name="connsiteY2" fmla="*/ 6858000 h 6858000"/>
              <a:gd name="connsiteX3" fmla="*/ 0 w 6991350"/>
              <a:gd name="connsiteY3" fmla="*/ 1943100 h 6858000"/>
              <a:gd name="connsiteX0" fmla="*/ 0 w 6991350"/>
              <a:gd name="connsiteY0" fmla="*/ 1943100 h 6858000"/>
              <a:gd name="connsiteX1" fmla="*/ 6991350 w 6991350"/>
              <a:gd name="connsiteY1" fmla="*/ 0 h 6858000"/>
              <a:gd name="connsiteX2" fmla="*/ 5200650 w 6991350"/>
              <a:gd name="connsiteY2" fmla="*/ 6858000 h 6858000"/>
              <a:gd name="connsiteX3" fmla="*/ 0 w 6991350"/>
              <a:gd name="connsiteY3" fmla="*/ 1943100 h 6858000"/>
              <a:gd name="connsiteX0" fmla="*/ 0 w 6991350"/>
              <a:gd name="connsiteY0" fmla="*/ 1943100 h 6858000"/>
              <a:gd name="connsiteX1" fmla="*/ 6991350 w 6991350"/>
              <a:gd name="connsiteY1" fmla="*/ 0 h 6858000"/>
              <a:gd name="connsiteX2" fmla="*/ 5200650 w 6991350"/>
              <a:gd name="connsiteY2" fmla="*/ 6858000 h 6858000"/>
              <a:gd name="connsiteX3" fmla="*/ 0 w 6991350"/>
              <a:gd name="connsiteY3" fmla="*/ 1943100 h 6858000"/>
              <a:gd name="connsiteX0" fmla="*/ 0 w 6991350"/>
              <a:gd name="connsiteY0" fmla="*/ 1943100 h 6858000"/>
              <a:gd name="connsiteX1" fmla="*/ 6991350 w 6991350"/>
              <a:gd name="connsiteY1" fmla="*/ 0 h 6858000"/>
              <a:gd name="connsiteX2" fmla="*/ 5200650 w 6991350"/>
              <a:gd name="connsiteY2" fmla="*/ 6858000 h 6858000"/>
              <a:gd name="connsiteX3" fmla="*/ 0 w 6991350"/>
              <a:gd name="connsiteY3" fmla="*/ 1943100 h 6858000"/>
              <a:gd name="connsiteX0" fmla="*/ 0 w 6991350"/>
              <a:gd name="connsiteY0" fmla="*/ 1943100 h 6858000"/>
              <a:gd name="connsiteX1" fmla="*/ 6991350 w 6991350"/>
              <a:gd name="connsiteY1" fmla="*/ 0 h 6858000"/>
              <a:gd name="connsiteX2" fmla="*/ 5200650 w 6991350"/>
              <a:gd name="connsiteY2" fmla="*/ 6858000 h 6858000"/>
              <a:gd name="connsiteX3" fmla="*/ 0 w 6991350"/>
              <a:gd name="connsiteY3" fmla="*/ 1943100 h 6858000"/>
              <a:gd name="connsiteX0" fmla="*/ 0 w 6991350"/>
              <a:gd name="connsiteY0" fmla="*/ 1943100 h 6858000"/>
              <a:gd name="connsiteX1" fmla="*/ 6991350 w 6991350"/>
              <a:gd name="connsiteY1" fmla="*/ 0 h 6858000"/>
              <a:gd name="connsiteX2" fmla="*/ 5200650 w 6991350"/>
              <a:gd name="connsiteY2" fmla="*/ 6858000 h 6858000"/>
              <a:gd name="connsiteX3" fmla="*/ 0 w 6991350"/>
              <a:gd name="connsiteY3" fmla="*/ 1943100 h 6858000"/>
              <a:gd name="connsiteX0" fmla="*/ 0 w 6991350"/>
              <a:gd name="connsiteY0" fmla="*/ 1943100 h 6858000"/>
              <a:gd name="connsiteX1" fmla="*/ 6991350 w 6991350"/>
              <a:gd name="connsiteY1" fmla="*/ 0 h 6858000"/>
              <a:gd name="connsiteX2" fmla="*/ 5200650 w 6991350"/>
              <a:gd name="connsiteY2" fmla="*/ 6858000 h 6858000"/>
              <a:gd name="connsiteX3" fmla="*/ 0 w 6991350"/>
              <a:gd name="connsiteY3" fmla="*/ 1943100 h 6858000"/>
              <a:gd name="connsiteX0" fmla="*/ 0 w 6991350"/>
              <a:gd name="connsiteY0" fmla="*/ 1943100 h 6858000"/>
              <a:gd name="connsiteX1" fmla="*/ 6991350 w 6991350"/>
              <a:gd name="connsiteY1" fmla="*/ 0 h 6858000"/>
              <a:gd name="connsiteX2" fmla="*/ 5200650 w 6991350"/>
              <a:gd name="connsiteY2" fmla="*/ 6858000 h 6858000"/>
              <a:gd name="connsiteX3" fmla="*/ 0 w 6991350"/>
              <a:gd name="connsiteY3" fmla="*/ 1943100 h 6858000"/>
              <a:gd name="connsiteX0" fmla="*/ 0 w 6991350"/>
              <a:gd name="connsiteY0" fmla="*/ 1943100 h 6858000"/>
              <a:gd name="connsiteX1" fmla="*/ 6991350 w 6991350"/>
              <a:gd name="connsiteY1" fmla="*/ 0 h 6858000"/>
              <a:gd name="connsiteX2" fmla="*/ 5200650 w 6991350"/>
              <a:gd name="connsiteY2" fmla="*/ 6858000 h 6858000"/>
              <a:gd name="connsiteX3" fmla="*/ 0 w 6991350"/>
              <a:gd name="connsiteY3" fmla="*/ 1943100 h 6858000"/>
              <a:gd name="connsiteX0" fmla="*/ 0 w 6991350"/>
              <a:gd name="connsiteY0" fmla="*/ 1943100 h 6858000"/>
              <a:gd name="connsiteX1" fmla="*/ 6991350 w 6991350"/>
              <a:gd name="connsiteY1" fmla="*/ 0 h 6858000"/>
              <a:gd name="connsiteX2" fmla="*/ 5200650 w 6991350"/>
              <a:gd name="connsiteY2" fmla="*/ 6858000 h 6858000"/>
              <a:gd name="connsiteX3" fmla="*/ 0 w 6991350"/>
              <a:gd name="connsiteY3" fmla="*/ 1943100 h 6858000"/>
              <a:gd name="connsiteX0" fmla="*/ 0 w 6991350"/>
              <a:gd name="connsiteY0" fmla="*/ 1943100 h 6858000"/>
              <a:gd name="connsiteX1" fmla="*/ 6991350 w 6991350"/>
              <a:gd name="connsiteY1" fmla="*/ 0 h 6858000"/>
              <a:gd name="connsiteX2" fmla="*/ 5200650 w 6991350"/>
              <a:gd name="connsiteY2" fmla="*/ 6858000 h 6858000"/>
              <a:gd name="connsiteX3" fmla="*/ 0 w 6991350"/>
              <a:gd name="connsiteY3" fmla="*/ 1943100 h 6858000"/>
              <a:gd name="connsiteX0" fmla="*/ 0 w 6991350"/>
              <a:gd name="connsiteY0" fmla="*/ 1943100 h 6858000"/>
              <a:gd name="connsiteX1" fmla="*/ 6991350 w 6991350"/>
              <a:gd name="connsiteY1" fmla="*/ 0 h 6858000"/>
              <a:gd name="connsiteX2" fmla="*/ 5200650 w 6991350"/>
              <a:gd name="connsiteY2" fmla="*/ 6858000 h 6858000"/>
              <a:gd name="connsiteX3" fmla="*/ 0 w 6991350"/>
              <a:gd name="connsiteY3" fmla="*/ 1943100 h 6858000"/>
              <a:gd name="connsiteX0" fmla="*/ 0 w 6991350"/>
              <a:gd name="connsiteY0" fmla="*/ 1943100 h 6858000"/>
              <a:gd name="connsiteX1" fmla="*/ 6991350 w 6991350"/>
              <a:gd name="connsiteY1" fmla="*/ 0 h 6858000"/>
              <a:gd name="connsiteX2" fmla="*/ 5200650 w 6991350"/>
              <a:gd name="connsiteY2" fmla="*/ 6858000 h 6858000"/>
              <a:gd name="connsiteX3" fmla="*/ 0 w 6991350"/>
              <a:gd name="connsiteY3" fmla="*/ 1943100 h 6858000"/>
              <a:gd name="connsiteX0" fmla="*/ 0 w 7029450"/>
              <a:gd name="connsiteY0" fmla="*/ 1943100 h 6858000"/>
              <a:gd name="connsiteX1" fmla="*/ 7029450 w 7029450"/>
              <a:gd name="connsiteY1" fmla="*/ 0 h 6858000"/>
              <a:gd name="connsiteX2" fmla="*/ 5200650 w 7029450"/>
              <a:gd name="connsiteY2" fmla="*/ 6858000 h 6858000"/>
              <a:gd name="connsiteX3" fmla="*/ 0 w 7029450"/>
              <a:gd name="connsiteY3" fmla="*/ 1943100 h 6858000"/>
              <a:gd name="connsiteX0" fmla="*/ 0 w 7029450"/>
              <a:gd name="connsiteY0" fmla="*/ 1943100 h 6858000"/>
              <a:gd name="connsiteX1" fmla="*/ 7029450 w 7029450"/>
              <a:gd name="connsiteY1" fmla="*/ 0 h 6858000"/>
              <a:gd name="connsiteX2" fmla="*/ 5200650 w 7029450"/>
              <a:gd name="connsiteY2" fmla="*/ 6858000 h 6858000"/>
              <a:gd name="connsiteX3" fmla="*/ 0 w 7029450"/>
              <a:gd name="connsiteY3" fmla="*/ 1943100 h 6858000"/>
              <a:gd name="connsiteX0" fmla="*/ 0 w 7029450"/>
              <a:gd name="connsiteY0" fmla="*/ 1943100 h 6858000"/>
              <a:gd name="connsiteX1" fmla="*/ 7029450 w 7029450"/>
              <a:gd name="connsiteY1" fmla="*/ 0 h 6858000"/>
              <a:gd name="connsiteX2" fmla="*/ 5200650 w 7029450"/>
              <a:gd name="connsiteY2" fmla="*/ 6858000 h 6858000"/>
              <a:gd name="connsiteX3" fmla="*/ 0 w 7029450"/>
              <a:gd name="connsiteY3" fmla="*/ 1943100 h 6858000"/>
              <a:gd name="connsiteX0" fmla="*/ 0 w 7029450"/>
              <a:gd name="connsiteY0" fmla="*/ 1943100 h 6858000"/>
              <a:gd name="connsiteX1" fmla="*/ 7029450 w 7029450"/>
              <a:gd name="connsiteY1" fmla="*/ 0 h 6858000"/>
              <a:gd name="connsiteX2" fmla="*/ 5200650 w 7029450"/>
              <a:gd name="connsiteY2" fmla="*/ 6858000 h 6858000"/>
              <a:gd name="connsiteX3" fmla="*/ 0 w 7029450"/>
              <a:gd name="connsiteY3" fmla="*/ 1943100 h 6858000"/>
              <a:gd name="connsiteX0" fmla="*/ 0 w 7029450"/>
              <a:gd name="connsiteY0" fmla="*/ 1943100 h 6858000"/>
              <a:gd name="connsiteX1" fmla="*/ 7029450 w 7029450"/>
              <a:gd name="connsiteY1" fmla="*/ 0 h 6858000"/>
              <a:gd name="connsiteX2" fmla="*/ 5200650 w 7029450"/>
              <a:gd name="connsiteY2" fmla="*/ 6858000 h 6858000"/>
              <a:gd name="connsiteX3" fmla="*/ 0 w 7029450"/>
              <a:gd name="connsiteY3" fmla="*/ 1943100 h 6858000"/>
              <a:gd name="connsiteX0" fmla="*/ 0 w 7029450"/>
              <a:gd name="connsiteY0" fmla="*/ 1943100 h 6858000"/>
              <a:gd name="connsiteX1" fmla="*/ 7029450 w 7029450"/>
              <a:gd name="connsiteY1" fmla="*/ 0 h 6858000"/>
              <a:gd name="connsiteX2" fmla="*/ 5200650 w 7029450"/>
              <a:gd name="connsiteY2" fmla="*/ 6858000 h 6858000"/>
              <a:gd name="connsiteX3" fmla="*/ 0 w 7029450"/>
              <a:gd name="connsiteY3" fmla="*/ 1943100 h 6858000"/>
              <a:gd name="connsiteX0" fmla="*/ 0 w 7029450"/>
              <a:gd name="connsiteY0" fmla="*/ 1943100 h 6858000"/>
              <a:gd name="connsiteX1" fmla="*/ 7029450 w 7029450"/>
              <a:gd name="connsiteY1" fmla="*/ 0 h 6858000"/>
              <a:gd name="connsiteX2" fmla="*/ 5200650 w 7029450"/>
              <a:gd name="connsiteY2" fmla="*/ 6858000 h 6858000"/>
              <a:gd name="connsiteX3" fmla="*/ 0 w 7029450"/>
              <a:gd name="connsiteY3" fmla="*/ 1943100 h 6858000"/>
              <a:gd name="connsiteX0" fmla="*/ 0 w 7029450"/>
              <a:gd name="connsiteY0" fmla="*/ 1943100 h 6858000"/>
              <a:gd name="connsiteX1" fmla="*/ 7029450 w 7029450"/>
              <a:gd name="connsiteY1" fmla="*/ 0 h 6858000"/>
              <a:gd name="connsiteX2" fmla="*/ 5200650 w 7029450"/>
              <a:gd name="connsiteY2" fmla="*/ 6858000 h 6858000"/>
              <a:gd name="connsiteX3" fmla="*/ 0 w 7029450"/>
              <a:gd name="connsiteY3" fmla="*/ 1943100 h 6858000"/>
              <a:gd name="connsiteX0" fmla="*/ 0 w 7029450"/>
              <a:gd name="connsiteY0" fmla="*/ 1943100 h 6858000"/>
              <a:gd name="connsiteX1" fmla="*/ 7029450 w 7029450"/>
              <a:gd name="connsiteY1" fmla="*/ 0 h 6858000"/>
              <a:gd name="connsiteX2" fmla="*/ 5200650 w 7029450"/>
              <a:gd name="connsiteY2" fmla="*/ 6858000 h 6858000"/>
              <a:gd name="connsiteX3" fmla="*/ 0 w 7029450"/>
              <a:gd name="connsiteY3" fmla="*/ 19431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029450" h="6858000">
                <a:moveTo>
                  <a:pt x="0" y="1943100"/>
                </a:moveTo>
                <a:cubicBezTo>
                  <a:pt x="1606550" y="1257300"/>
                  <a:pt x="4356100" y="342900"/>
                  <a:pt x="7029450" y="0"/>
                </a:cubicBezTo>
                <a:cubicBezTo>
                  <a:pt x="5556250" y="2990850"/>
                  <a:pt x="5245100" y="5657850"/>
                  <a:pt x="5200650" y="6858000"/>
                </a:cubicBezTo>
                <a:cubicBezTo>
                  <a:pt x="2800350" y="3714750"/>
                  <a:pt x="1638300" y="3086100"/>
                  <a:pt x="0" y="1943100"/>
                </a:cubicBezTo>
                <a:close/>
              </a:path>
            </a:pathLst>
          </a:custGeom>
          <a:solidFill>
            <a:srgbClr val="6BC4C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dirty="0">
              <a:solidFill>
                <a:srgbClr val="6BC4CF"/>
              </a:solidFill>
            </a:endParaRPr>
          </a:p>
        </p:txBody>
      </p:sp>
      <p:sp>
        <p:nvSpPr>
          <p:cNvPr id="5" name="Freeform 4">
            <a:extLst>
              <a:ext uri="{FF2B5EF4-FFF2-40B4-BE49-F238E27FC236}">
                <a16:creationId xmlns:a16="http://schemas.microsoft.com/office/drawing/2014/main" id="{B7CACBE3-DD8A-7880-B5FB-1E249C3ADC93}"/>
              </a:ext>
            </a:extLst>
          </p:cNvPr>
          <p:cNvSpPr>
            <a:spLocks noChangeAspect="1"/>
          </p:cNvSpPr>
          <p:nvPr userDrawn="1"/>
        </p:nvSpPr>
        <p:spPr>
          <a:xfrm rot="14828312">
            <a:off x="267012" y="2084882"/>
            <a:ext cx="6156794" cy="6006623"/>
          </a:xfrm>
          <a:custGeom>
            <a:avLst/>
            <a:gdLst>
              <a:gd name="connsiteX0" fmla="*/ 0 w 6991350"/>
              <a:gd name="connsiteY0" fmla="*/ 1943100 h 6858000"/>
              <a:gd name="connsiteX1" fmla="*/ 6991350 w 6991350"/>
              <a:gd name="connsiteY1" fmla="*/ 0 h 6858000"/>
              <a:gd name="connsiteX2" fmla="*/ 5200650 w 6991350"/>
              <a:gd name="connsiteY2" fmla="*/ 6858000 h 6858000"/>
              <a:gd name="connsiteX3" fmla="*/ 0 w 6991350"/>
              <a:gd name="connsiteY3" fmla="*/ 1943100 h 6858000"/>
              <a:gd name="connsiteX0" fmla="*/ 0 w 6991350"/>
              <a:gd name="connsiteY0" fmla="*/ 1943100 h 6858000"/>
              <a:gd name="connsiteX1" fmla="*/ 6991350 w 6991350"/>
              <a:gd name="connsiteY1" fmla="*/ 0 h 6858000"/>
              <a:gd name="connsiteX2" fmla="*/ 5200650 w 6991350"/>
              <a:gd name="connsiteY2" fmla="*/ 6858000 h 6858000"/>
              <a:gd name="connsiteX3" fmla="*/ 0 w 6991350"/>
              <a:gd name="connsiteY3" fmla="*/ 1943100 h 6858000"/>
              <a:gd name="connsiteX0" fmla="*/ 0 w 6991350"/>
              <a:gd name="connsiteY0" fmla="*/ 1943100 h 6858000"/>
              <a:gd name="connsiteX1" fmla="*/ 6991350 w 6991350"/>
              <a:gd name="connsiteY1" fmla="*/ 0 h 6858000"/>
              <a:gd name="connsiteX2" fmla="*/ 5200650 w 6991350"/>
              <a:gd name="connsiteY2" fmla="*/ 6858000 h 6858000"/>
              <a:gd name="connsiteX3" fmla="*/ 0 w 6991350"/>
              <a:gd name="connsiteY3" fmla="*/ 1943100 h 6858000"/>
              <a:gd name="connsiteX0" fmla="*/ 0 w 6991350"/>
              <a:gd name="connsiteY0" fmla="*/ 1943100 h 6858000"/>
              <a:gd name="connsiteX1" fmla="*/ 6991350 w 6991350"/>
              <a:gd name="connsiteY1" fmla="*/ 0 h 6858000"/>
              <a:gd name="connsiteX2" fmla="*/ 5200650 w 6991350"/>
              <a:gd name="connsiteY2" fmla="*/ 6858000 h 6858000"/>
              <a:gd name="connsiteX3" fmla="*/ 0 w 6991350"/>
              <a:gd name="connsiteY3" fmla="*/ 1943100 h 6858000"/>
              <a:gd name="connsiteX0" fmla="*/ 0 w 6991350"/>
              <a:gd name="connsiteY0" fmla="*/ 1943100 h 6858000"/>
              <a:gd name="connsiteX1" fmla="*/ 6991350 w 6991350"/>
              <a:gd name="connsiteY1" fmla="*/ 0 h 6858000"/>
              <a:gd name="connsiteX2" fmla="*/ 5200650 w 6991350"/>
              <a:gd name="connsiteY2" fmla="*/ 6858000 h 6858000"/>
              <a:gd name="connsiteX3" fmla="*/ 0 w 6991350"/>
              <a:gd name="connsiteY3" fmla="*/ 1943100 h 6858000"/>
              <a:gd name="connsiteX0" fmla="*/ 0 w 6991350"/>
              <a:gd name="connsiteY0" fmla="*/ 1943100 h 6858000"/>
              <a:gd name="connsiteX1" fmla="*/ 6991350 w 6991350"/>
              <a:gd name="connsiteY1" fmla="*/ 0 h 6858000"/>
              <a:gd name="connsiteX2" fmla="*/ 5200650 w 6991350"/>
              <a:gd name="connsiteY2" fmla="*/ 6858000 h 6858000"/>
              <a:gd name="connsiteX3" fmla="*/ 0 w 6991350"/>
              <a:gd name="connsiteY3" fmla="*/ 1943100 h 6858000"/>
              <a:gd name="connsiteX0" fmla="*/ 0 w 6991350"/>
              <a:gd name="connsiteY0" fmla="*/ 1943100 h 6858000"/>
              <a:gd name="connsiteX1" fmla="*/ 6991350 w 6991350"/>
              <a:gd name="connsiteY1" fmla="*/ 0 h 6858000"/>
              <a:gd name="connsiteX2" fmla="*/ 5200650 w 6991350"/>
              <a:gd name="connsiteY2" fmla="*/ 6858000 h 6858000"/>
              <a:gd name="connsiteX3" fmla="*/ 0 w 6991350"/>
              <a:gd name="connsiteY3" fmla="*/ 1943100 h 6858000"/>
              <a:gd name="connsiteX0" fmla="*/ 0 w 6991350"/>
              <a:gd name="connsiteY0" fmla="*/ 1943100 h 6858000"/>
              <a:gd name="connsiteX1" fmla="*/ 6991350 w 6991350"/>
              <a:gd name="connsiteY1" fmla="*/ 0 h 6858000"/>
              <a:gd name="connsiteX2" fmla="*/ 5200650 w 6991350"/>
              <a:gd name="connsiteY2" fmla="*/ 6858000 h 6858000"/>
              <a:gd name="connsiteX3" fmla="*/ 0 w 6991350"/>
              <a:gd name="connsiteY3" fmla="*/ 1943100 h 6858000"/>
              <a:gd name="connsiteX0" fmla="*/ 0 w 6991350"/>
              <a:gd name="connsiteY0" fmla="*/ 1943100 h 6858000"/>
              <a:gd name="connsiteX1" fmla="*/ 6991350 w 6991350"/>
              <a:gd name="connsiteY1" fmla="*/ 0 h 6858000"/>
              <a:gd name="connsiteX2" fmla="*/ 5200650 w 6991350"/>
              <a:gd name="connsiteY2" fmla="*/ 6858000 h 6858000"/>
              <a:gd name="connsiteX3" fmla="*/ 0 w 6991350"/>
              <a:gd name="connsiteY3" fmla="*/ 1943100 h 6858000"/>
              <a:gd name="connsiteX0" fmla="*/ 0 w 6991350"/>
              <a:gd name="connsiteY0" fmla="*/ 1943100 h 6858000"/>
              <a:gd name="connsiteX1" fmla="*/ 6991350 w 6991350"/>
              <a:gd name="connsiteY1" fmla="*/ 0 h 6858000"/>
              <a:gd name="connsiteX2" fmla="*/ 5200650 w 6991350"/>
              <a:gd name="connsiteY2" fmla="*/ 6858000 h 6858000"/>
              <a:gd name="connsiteX3" fmla="*/ 0 w 6991350"/>
              <a:gd name="connsiteY3" fmla="*/ 1943100 h 6858000"/>
              <a:gd name="connsiteX0" fmla="*/ 0 w 6991350"/>
              <a:gd name="connsiteY0" fmla="*/ 1943100 h 6858000"/>
              <a:gd name="connsiteX1" fmla="*/ 6991350 w 6991350"/>
              <a:gd name="connsiteY1" fmla="*/ 0 h 6858000"/>
              <a:gd name="connsiteX2" fmla="*/ 5200650 w 6991350"/>
              <a:gd name="connsiteY2" fmla="*/ 6858000 h 6858000"/>
              <a:gd name="connsiteX3" fmla="*/ 0 w 6991350"/>
              <a:gd name="connsiteY3" fmla="*/ 1943100 h 6858000"/>
              <a:gd name="connsiteX0" fmla="*/ 0 w 6991350"/>
              <a:gd name="connsiteY0" fmla="*/ 1943100 h 6858000"/>
              <a:gd name="connsiteX1" fmla="*/ 6991350 w 6991350"/>
              <a:gd name="connsiteY1" fmla="*/ 0 h 6858000"/>
              <a:gd name="connsiteX2" fmla="*/ 5200650 w 6991350"/>
              <a:gd name="connsiteY2" fmla="*/ 6858000 h 6858000"/>
              <a:gd name="connsiteX3" fmla="*/ 0 w 6991350"/>
              <a:gd name="connsiteY3" fmla="*/ 1943100 h 6858000"/>
              <a:gd name="connsiteX0" fmla="*/ 0 w 6991350"/>
              <a:gd name="connsiteY0" fmla="*/ 1943100 h 6858000"/>
              <a:gd name="connsiteX1" fmla="*/ 6991350 w 6991350"/>
              <a:gd name="connsiteY1" fmla="*/ 0 h 6858000"/>
              <a:gd name="connsiteX2" fmla="*/ 5200650 w 6991350"/>
              <a:gd name="connsiteY2" fmla="*/ 6858000 h 6858000"/>
              <a:gd name="connsiteX3" fmla="*/ 0 w 6991350"/>
              <a:gd name="connsiteY3" fmla="*/ 1943100 h 6858000"/>
              <a:gd name="connsiteX0" fmla="*/ 0 w 6991350"/>
              <a:gd name="connsiteY0" fmla="*/ 1943100 h 6858000"/>
              <a:gd name="connsiteX1" fmla="*/ 6991350 w 6991350"/>
              <a:gd name="connsiteY1" fmla="*/ 0 h 6858000"/>
              <a:gd name="connsiteX2" fmla="*/ 5200650 w 6991350"/>
              <a:gd name="connsiteY2" fmla="*/ 6858000 h 6858000"/>
              <a:gd name="connsiteX3" fmla="*/ 0 w 6991350"/>
              <a:gd name="connsiteY3" fmla="*/ 1943100 h 6858000"/>
              <a:gd name="connsiteX0" fmla="*/ 0 w 6991350"/>
              <a:gd name="connsiteY0" fmla="*/ 1943100 h 6858000"/>
              <a:gd name="connsiteX1" fmla="*/ 6991350 w 6991350"/>
              <a:gd name="connsiteY1" fmla="*/ 0 h 6858000"/>
              <a:gd name="connsiteX2" fmla="*/ 5200650 w 6991350"/>
              <a:gd name="connsiteY2" fmla="*/ 6858000 h 6858000"/>
              <a:gd name="connsiteX3" fmla="*/ 0 w 6991350"/>
              <a:gd name="connsiteY3" fmla="*/ 1943100 h 6858000"/>
              <a:gd name="connsiteX0" fmla="*/ 0 w 6991350"/>
              <a:gd name="connsiteY0" fmla="*/ 1943100 h 6858000"/>
              <a:gd name="connsiteX1" fmla="*/ 6991350 w 6991350"/>
              <a:gd name="connsiteY1" fmla="*/ 0 h 6858000"/>
              <a:gd name="connsiteX2" fmla="*/ 5200650 w 6991350"/>
              <a:gd name="connsiteY2" fmla="*/ 6858000 h 6858000"/>
              <a:gd name="connsiteX3" fmla="*/ 0 w 6991350"/>
              <a:gd name="connsiteY3" fmla="*/ 1943100 h 6858000"/>
              <a:gd name="connsiteX0" fmla="*/ 0 w 6991350"/>
              <a:gd name="connsiteY0" fmla="*/ 1943100 h 6858000"/>
              <a:gd name="connsiteX1" fmla="*/ 6991350 w 6991350"/>
              <a:gd name="connsiteY1" fmla="*/ 0 h 6858000"/>
              <a:gd name="connsiteX2" fmla="*/ 5200650 w 6991350"/>
              <a:gd name="connsiteY2" fmla="*/ 6858000 h 6858000"/>
              <a:gd name="connsiteX3" fmla="*/ 0 w 6991350"/>
              <a:gd name="connsiteY3" fmla="*/ 1943100 h 6858000"/>
              <a:gd name="connsiteX0" fmla="*/ 0 w 6991350"/>
              <a:gd name="connsiteY0" fmla="*/ 1943100 h 6858000"/>
              <a:gd name="connsiteX1" fmla="*/ 6991350 w 6991350"/>
              <a:gd name="connsiteY1" fmla="*/ 0 h 6858000"/>
              <a:gd name="connsiteX2" fmla="*/ 5200650 w 6991350"/>
              <a:gd name="connsiteY2" fmla="*/ 6858000 h 6858000"/>
              <a:gd name="connsiteX3" fmla="*/ 0 w 6991350"/>
              <a:gd name="connsiteY3" fmla="*/ 1943100 h 6858000"/>
              <a:gd name="connsiteX0" fmla="*/ 0 w 6991350"/>
              <a:gd name="connsiteY0" fmla="*/ 1943100 h 6858000"/>
              <a:gd name="connsiteX1" fmla="*/ 6991350 w 6991350"/>
              <a:gd name="connsiteY1" fmla="*/ 0 h 6858000"/>
              <a:gd name="connsiteX2" fmla="*/ 5200650 w 6991350"/>
              <a:gd name="connsiteY2" fmla="*/ 6858000 h 6858000"/>
              <a:gd name="connsiteX3" fmla="*/ 0 w 6991350"/>
              <a:gd name="connsiteY3" fmla="*/ 1943100 h 6858000"/>
              <a:gd name="connsiteX0" fmla="*/ 0 w 6991350"/>
              <a:gd name="connsiteY0" fmla="*/ 1943100 h 6858000"/>
              <a:gd name="connsiteX1" fmla="*/ 6991350 w 6991350"/>
              <a:gd name="connsiteY1" fmla="*/ 0 h 6858000"/>
              <a:gd name="connsiteX2" fmla="*/ 5200650 w 6991350"/>
              <a:gd name="connsiteY2" fmla="*/ 6858000 h 6858000"/>
              <a:gd name="connsiteX3" fmla="*/ 0 w 6991350"/>
              <a:gd name="connsiteY3" fmla="*/ 1943100 h 6858000"/>
              <a:gd name="connsiteX0" fmla="*/ 0 w 6991350"/>
              <a:gd name="connsiteY0" fmla="*/ 1943100 h 6858000"/>
              <a:gd name="connsiteX1" fmla="*/ 6991350 w 6991350"/>
              <a:gd name="connsiteY1" fmla="*/ 0 h 6858000"/>
              <a:gd name="connsiteX2" fmla="*/ 5200650 w 6991350"/>
              <a:gd name="connsiteY2" fmla="*/ 6858000 h 6858000"/>
              <a:gd name="connsiteX3" fmla="*/ 0 w 6991350"/>
              <a:gd name="connsiteY3" fmla="*/ 1943100 h 6858000"/>
              <a:gd name="connsiteX0" fmla="*/ 0 w 6991350"/>
              <a:gd name="connsiteY0" fmla="*/ 1943100 h 6858000"/>
              <a:gd name="connsiteX1" fmla="*/ 6991350 w 6991350"/>
              <a:gd name="connsiteY1" fmla="*/ 0 h 6858000"/>
              <a:gd name="connsiteX2" fmla="*/ 5200650 w 6991350"/>
              <a:gd name="connsiteY2" fmla="*/ 6858000 h 6858000"/>
              <a:gd name="connsiteX3" fmla="*/ 0 w 6991350"/>
              <a:gd name="connsiteY3" fmla="*/ 1943100 h 6858000"/>
              <a:gd name="connsiteX0" fmla="*/ 0 w 6991350"/>
              <a:gd name="connsiteY0" fmla="*/ 1943100 h 6858000"/>
              <a:gd name="connsiteX1" fmla="*/ 6991350 w 6991350"/>
              <a:gd name="connsiteY1" fmla="*/ 0 h 6858000"/>
              <a:gd name="connsiteX2" fmla="*/ 5200650 w 6991350"/>
              <a:gd name="connsiteY2" fmla="*/ 6858000 h 6858000"/>
              <a:gd name="connsiteX3" fmla="*/ 0 w 6991350"/>
              <a:gd name="connsiteY3" fmla="*/ 1943100 h 6858000"/>
              <a:gd name="connsiteX0" fmla="*/ 0 w 6991350"/>
              <a:gd name="connsiteY0" fmla="*/ 1943100 h 6858000"/>
              <a:gd name="connsiteX1" fmla="*/ 6991350 w 6991350"/>
              <a:gd name="connsiteY1" fmla="*/ 0 h 6858000"/>
              <a:gd name="connsiteX2" fmla="*/ 5200650 w 6991350"/>
              <a:gd name="connsiteY2" fmla="*/ 6858000 h 6858000"/>
              <a:gd name="connsiteX3" fmla="*/ 0 w 6991350"/>
              <a:gd name="connsiteY3" fmla="*/ 1943100 h 6858000"/>
              <a:gd name="connsiteX0" fmla="*/ 0 w 6991350"/>
              <a:gd name="connsiteY0" fmla="*/ 1943100 h 6858000"/>
              <a:gd name="connsiteX1" fmla="*/ 6991350 w 6991350"/>
              <a:gd name="connsiteY1" fmla="*/ 0 h 6858000"/>
              <a:gd name="connsiteX2" fmla="*/ 5200650 w 6991350"/>
              <a:gd name="connsiteY2" fmla="*/ 6858000 h 6858000"/>
              <a:gd name="connsiteX3" fmla="*/ 0 w 6991350"/>
              <a:gd name="connsiteY3" fmla="*/ 1943100 h 6858000"/>
              <a:gd name="connsiteX0" fmla="*/ 0 w 6991350"/>
              <a:gd name="connsiteY0" fmla="*/ 1943100 h 6858000"/>
              <a:gd name="connsiteX1" fmla="*/ 6991350 w 6991350"/>
              <a:gd name="connsiteY1" fmla="*/ 0 h 6858000"/>
              <a:gd name="connsiteX2" fmla="*/ 5200650 w 6991350"/>
              <a:gd name="connsiteY2" fmla="*/ 6858000 h 6858000"/>
              <a:gd name="connsiteX3" fmla="*/ 0 w 6991350"/>
              <a:gd name="connsiteY3" fmla="*/ 1943100 h 6858000"/>
              <a:gd name="connsiteX0" fmla="*/ 0 w 6991350"/>
              <a:gd name="connsiteY0" fmla="*/ 1943100 h 6858000"/>
              <a:gd name="connsiteX1" fmla="*/ 6991350 w 6991350"/>
              <a:gd name="connsiteY1" fmla="*/ 0 h 6858000"/>
              <a:gd name="connsiteX2" fmla="*/ 5200650 w 6991350"/>
              <a:gd name="connsiteY2" fmla="*/ 6858000 h 6858000"/>
              <a:gd name="connsiteX3" fmla="*/ 0 w 6991350"/>
              <a:gd name="connsiteY3" fmla="*/ 1943100 h 6858000"/>
              <a:gd name="connsiteX0" fmla="*/ 0 w 7029450"/>
              <a:gd name="connsiteY0" fmla="*/ 1943100 h 6858000"/>
              <a:gd name="connsiteX1" fmla="*/ 7029450 w 7029450"/>
              <a:gd name="connsiteY1" fmla="*/ 0 h 6858000"/>
              <a:gd name="connsiteX2" fmla="*/ 5200650 w 7029450"/>
              <a:gd name="connsiteY2" fmla="*/ 6858000 h 6858000"/>
              <a:gd name="connsiteX3" fmla="*/ 0 w 7029450"/>
              <a:gd name="connsiteY3" fmla="*/ 1943100 h 6858000"/>
              <a:gd name="connsiteX0" fmla="*/ 0 w 7029450"/>
              <a:gd name="connsiteY0" fmla="*/ 1943100 h 6858000"/>
              <a:gd name="connsiteX1" fmla="*/ 7029450 w 7029450"/>
              <a:gd name="connsiteY1" fmla="*/ 0 h 6858000"/>
              <a:gd name="connsiteX2" fmla="*/ 5200650 w 7029450"/>
              <a:gd name="connsiteY2" fmla="*/ 6858000 h 6858000"/>
              <a:gd name="connsiteX3" fmla="*/ 0 w 7029450"/>
              <a:gd name="connsiteY3" fmla="*/ 1943100 h 6858000"/>
              <a:gd name="connsiteX0" fmla="*/ 0 w 7029450"/>
              <a:gd name="connsiteY0" fmla="*/ 1943100 h 6858000"/>
              <a:gd name="connsiteX1" fmla="*/ 7029450 w 7029450"/>
              <a:gd name="connsiteY1" fmla="*/ 0 h 6858000"/>
              <a:gd name="connsiteX2" fmla="*/ 5200650 w 7029450"/>
              <a:gd name="connsiteY2" fmla="*/ 6858000 h 6858000"/>
              <a:gd name="connsiteX3" fmla="*/ 0 w 7029450"/>
              <a:gd name="connsiteY3" fmla="*/ 1943100 h 6858000"/>
              <a:gd name="connsiteX0" fmla="*/ 0 w 7029450"/>
              <a:gd name="connsiteY0" fmla="*/ 1943100 h 6858000"/>
              <a:gd name="connsiteX1" fmla="*/ 7029450 w 7029450"/>
              <a:gd name="connsiteY1" fmla="*/ 0 h 6858000"/>
              <a:gd name="connsiteX2" fmla="*/ 5200650 w 7029450"/>
              <a:gd name="connsiteY2" fmla="*/ 6858000 h 6858000"/>
              <a:gd name="connsiteX3" fmla="*/ 0 w 7029450"/>
              <a:gd name="connsiteY3" fmla="*/ 1943100 h 6858000"/>
              <a:gd name="connsiteX0" fmla="*/ 0 w 7029450"/>
              <a:gd name="connsiteY0" fmla="*/ 1943100 h 6858000"/>
              <a:gd name="connsiteX1" fmla="*/ 7029450 w 7029450"/>
              <a:gd name="connsiteY1" fmla="*/ 0 h 6858000"/>
              <a:gd name="connsiteX2" fmla="*/ 5200650 w 7029450"/>
              <a:gd name="connsiteY2" fmla="*/ 6858000 h 6858000"/>
              <a:gd name="connsiteX3" fmla="*/ 0 w 7029450"/>
              <a:gd name="connsiteY3" fmla="*/ 1943100 h 6858000"/>
              <a:gd name="connsiteX0" fmla="*/ 0 w 7029450"/>
              <a:gd name="connsiteY0" fmla="*/ 1943100 h 6858000"/>
              <a:gd name="connsiteX1" fmla="*/ 7029450 w 7029450"/>
              <a:gd name="connsiteY1" fmla="*/ 0 h 6858000"/>
              <a:gd name="connsiteX2" fmla="*/ 5200650 w 7029450"/>
              <a:gd name="connsiteY2" fmla="*/ 6858000 h 6858000"/>
              <a:gd name="connsiteX3" fmla="*/ 0 w 7029450"/>
              <a:gd name="connsiteY3" fmla="*/ 1943100 h 6858000"/>
              <a:gd name="connsiteX0" fmla="*/ 0 w 7029450"/>
              <a:gd name="connsiteY0" fmla="*/ 1943100 h 6858000"/>
              <a:gd name="connsiteX1" fmla="*/ 7029450 w 7029450"/>
              <a:gd name="connsiteY1" fmla="*/ 0 h 6858000"/>
              <a:gd name="connsiteX2" fmla="*/ 5200650 w 7029450"/>
              <a:gd name="connsiteY2" fmla="*/ 6858000 h 6858000"/>
              <a:gd name="connsiteX3" fmla="*/ 0 w 7029450"/>
              <a:gd name="connsiteY3" fmla="*/ 1943100 h 6858000"/>
              <a:gd name="connsiteX0" fmla="*/ 0 w 7029450"/>
              <a:gd name="connsiteY0" fmla="*/ 1943100 h 6858000"/>
              <a:gd name="connsiteX1" fmla="*/ 7029450 w 7029450"/>
              <a:gd name="connsiteY1" fmla="*/ 0 h 6858000"/>
              <a:gd name="connsiteX2" fmla="*/ 5200650 w 7029450"/>
              <a:gd name="connsiteY2" fmla="*/ 6858000 h 6858000"/>
              <a:gd name="connsiteX3" fmla="*/ 0 w 7029450"/>
              <a:gd name="connsiteY3" fmla="*/ 1943100 h 6858000"/>
              <a:gd name="connsiteX0" fmla="*/ 0 w 7029450"/>
              <a:gd name="connsiteY0" fmla="*/ 1943100 h 6858000"/>
              <a:gd name="connsiteX1" fmla="*/ 7029450 w 7029450"/>
              <a:gd name="connsiteY1" fmla="*/ 0 h 6858000"/>
              <a:gd name="connsiteX2" fmla="*/ 5200650 w 7029450"/>
              <a:gd name="connsiteY2" fmla="*/ 6858000 h 6858000"/>
              <a:gd name="connsiteX3" fmla="*/ 0 w 7029450"/>
              <a:gd name="connsiteY3" fmla="*/ 19431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029450" h="6858000">
                <a:moveTo>
                  <a:pt x="0" y="1943100"/>
                </a:moveTo>
                <a:cubicBezTo>
                  <a:pt x="1606550" y="1257300"/>
                  <a:pt x="4356100" y="342900"/>
                  <a:pt x="7029450" y="0"/>
                </a:cubicBezTo>
                <a:cubicBezTo>
                  <a:pt x="5556250" y="2990850"/>
                  <a:pt x="5245100" y="5657850"/>
                  <a:pt x="5200650" y="6858000"/>
                </a:cubicBezTo>
                <a:cubicBezTo>
                  <a:pt x="2800350" y="3714750"/>
                  <a:pt x="1638300" y="3086100"/>
                  <a:pt x="0" y="1943100"/>
                </a:cubicBez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dirty="0">
              <a:solidFill>
                <a:srgbClr val="6BC4C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9875202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Key point - purple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0D20F436-2D6D-5D61-8163-A08A753BBEF7}"/>
              </a:ext>
            </a:extLst>
          </p:cNvPr>
          <p:cNvSpPr/>
          <p:nvPr userDrawn="1"/>
        </p:nvSpPr>
        <p:spPr>
          <a:xfrm>
            <a:off x="-546101" y="-87086"/>
            <a:ext cx="12850395" cy="7097486"/>
          </a:xfrm>
          <a:prstGeom prst="rect">
            <a:avLst/>
          </a:prstGeom>
          <a:solidFill>
            <a:srgbClr val="6A2383"/>
          </a:solidFill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BB4139F-160F-2947-4C91-D31F1CC9E0AF}"/>
              </a:ext>
            </a:extLst>
          </p:cNvPr>
          <p:cNvSpPr txBox="1"/>
          <p:nvPr userDrawn="1"/>
        </p:nvSpPr>
        <p:spPr>
          <a:xfrm>
            <a:off x="8378691" y="6354978"/>
            <a:ext cx="37498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www.midandsouthessex.ics.nhs.uk</a:t>
            </a:r>
          </a:p>
        </p:txBody>
      </p:sp>
      <p:sp>
        <p:nvSpPr>
          <p:cNvPr id="11" name="Freeform 10">
            <a:extLst>
              <a:ext uri="{FF2B5EF4-FFF2-40B4-BE49-F238E27FC236}">
                <a16:creationId xmlns:a16="http://schemas.microsoft.com/office/drawing/2014/main" id="{BCD0E0C2-2435-2166-7C0A-40BD9C8E6A66}"/>
              </a:ext>
            </a:extLst>
          </p:cNvPr>
          <p:cNvSpPr>
            <a:spLocks noChangeAspect="1"/>
          </p:cNvSpPr>
          <p:nvPr userDrawn="1"/>
        </p:nvSpPr>
        <p:spPr>
          <a:xfrm rot="3756960">
            <a:off x="10024795" y="609723"/>
            <a:ext cx="2636803" cy="2572488"/>
          </a:xfrm>
          <a:custGeom>
            <a:avLst/>
            <a:gdLst>
              <a:gd name="connsiteX0" fmla="*/ 0 w 6991350"/>
              <a:gd name="connsiteY0" fmla="*/ 1943100 h 6858000"/>
              <a:gd name="connsiteX1" fmla="*/ 6991350 w 6991350"/>
              <a:gd name="connsiteY1" fmla="*/ 0 h 6858000"/>
              <a:gd name="connsiteX2" fmla="*/ 5200650 w 6991350"/>
              <a:gd name="connsiteY2" fmla="*/ 6858000 h 6858000"/>
              <a:gd name="connsiteX3" fmla="*/ 0 w 6991350"/>
              <a:gd name="connsiteY3" fmla="*/ 1943100 h 6858000"/>
              <a:gd name="connsiteX0" fmla="*/ 0 w 6991350"/>
              <a:gd name="connsiteY0" fmla="*/ 1943100 h 6858000"/>
              <a:gd name="connsiteX1" fmla="*/ 6991350 w 6991350"/>
              <a:gd name="connsiteY1" fmla="*/ 0 h 6858000"/>
              <a:gd name="connsiteX2" fmla="*/ 5200650 w 6991350"/>
              <a:gd name="connsiteY2" fmla="*/ 6858000 h 6858000"/>
              <a:gd name="connsiteX3" fmla="*/ 0 w 6991350"/>
              <a:gd name="connsiteY3" fmla="*/ 1943100 h 6858000"/>
              <a:gd name="connsiteX0" fmla="*/ 0 w 6991350"/>
              <a:gd name="connsiteY0" fmla="*/ 1943100 h 6858000"/>
              <a:gd name="connsiteX1" fmla="*/ 6991350 w 6991350"/>
              <a:gd name="connsiteY1" fmla="*/ 0 h 6858000"/>
              <a:gd name="connsiteX2" fmla="*/ 5200650 w 6991350"/>
              <a:gd name="connsiteY2" fmla="*/ 6858000 h 6858000"/>
              <a:gd name="connsiteX3" fmla="*/ 0 w 6991350"/>
              <a:gd name="connsiteY3" fmla="*/ 1943100 h 6858000"/>
              <a:gd name="connsiteX0" fmla="*/ 0 w 6991350"/>
              <a:gd name="connsiteY0" fmla="*/ 1943100 h 6858000"/>
              <a:gd name="connsiteX1" fmla="*/ 6991350 w 6991350"/>
              <a:gd name="connsiteY1" fmla="*/ 0 h 6858000"/>
              <a:gd name="connsiteX2" fmla="*/ 5200650 w 6991350"/>
              <a:gd name="connsiteY2" fmla="*/ 6858000 h 6858000"/>
              <a:gd name="connsiteX3" fmla="*/ 0 w 6991350"/>
              <a:gd name="connsiteY3" fmla="*/ 1943100 h 6858000"/>
              <a:gd name="connsiteX0" fmla="*/ 0 w 6991350"/>
              <a:gd name="connsiteY0" fmla="*/ 1943100 h 6858000"/>
              <a:gd name="connsiteX1" fmla="*/ 6991350 w 6991350"/>
              <a:gd name="connsiteY1" fmla="*/ 0 h 6858000"/>
              <a:gd name="connsiteX2" fmla="*/ 5200650 w 6991350"/>
              <a:gd name="connsiteY2" fmla="*/ 6858000 h 6858000"/>
              <a:gd name="connsiteX3" fmla="*/ 0 w 6991350"/>
              <a:gd name="connsiteY3" fmla="*/ 1943100 h 6858000"/>
              <a:gd name="connsiteX0" fmla="*/ 0 w 6991350"/>
              <a:gd name="connsiteY0" fmla="*/ 1943100 h 6858000"/>
              <a:gd name="connsiteX1" fmla="*/ 6991350 w 6991350"/>
              <a:gd name="connsiteY1" fmla="*/ 0 h 6858000"/>
              <a:gd name="connsiteX2" fmla="*/ 5200650 w 6991350"/>
              <a:gd name="connsiteY2" fmla="*/ 6858000 h 6858000"/>
              <a:gd name="connsiteX3" fmla="*/ 0 w 6991350"/>
              <a:gd name="connsiteY3" fmla="*/ 1943100 h 6858000"/>
              <a:gd name="connsiteX0" fmla="*/ 0 w 6991350"/>
              <a:gd name="connsiteY0" fmla="*/ 1943100 h 6858000"/>
              <a:gd name="connsiteX1" fmla="*/ 6991350 w 6991350"/>
              <a:gd name="connsiteY1" fmla="*/ 0 h 6858000"/>
              <a:gd name="connsiteX2" fmla="*/ 5200650 w 6991350"/>
              <a:gd name="connsiteY2" fmla="*/ 6858000 h 6858000"/>
              <a:gd name="connsiteX3" fmla="*/ 0 w 6991350"/>
              <a:gd name="connsiteY3" fmla="*/ 1943100 h 6858000"/>
              <a:gd name="connsiteX0" fmla="*/ 0 w 6991350"/>
              <a:gd name="connsiteY0" fmla="*/ 1943100 h 6858000"/>
              <a:gd name="connsiteX1" fmla="*/ 6991350 w 6991350"/>
              <a:gd name="connsiteY1" fmla="*/ 0 h 6858000"/>
              <a:gd name="connsiteX2" fmla="*/ 5200650 w 6991350"/>
              <a:gd name="connsiteY2" fmla="*/ 6858000 h 6858000"/>
              <a:gd name="connsiteX3" fmla="*/ 0 w 6991350"/>
              <a:gd name="connsiteY3" fmla="*/ 1943100 h 6858000"/>
              <a:gd name="connsiteX0" fmla="*/ 0 w 6991350"/>
              <a:gd name="connsiteY0" fmla="*/ 1943100 h 6858000"/>
              <a:gd name="connsiteX1" fmla="*/ 6991350 w 6991350"/>
              <a:gd name="connsiteY1" fmla="*/ 0 h 6858000"/>
              <a:gd name="connsiteX2" fmla="*/ 5200650 w 6991350"/>
              <a:gd name="connsiteY2" fmla="*/ 6858000 h 6858000"/>
              <a:gd name="connsiteX3" fmla="*/ 0 w 6991350"/>
              <a:gd name="connsiteY3" fmla="*/ 1943100 h 6858000"/>
              <a:gd name="connsiteX0" fmla="*/ 0 w 6991350"/>
              <a:gd name="connsiteY0" fmla="*/ 1943100 h 6858000"/>
              <a:gd name="connsiteX1" fmla="*/ 6991350 w 6991350"/>
              <a:gd name="connsiteY1" fmla="*/ 0 h 6858000"/>
              <a:gd name="connsiteX2" fmla="*/ 5200650 w 6991350"/>
              <a:gd name="connsiteY2" fmla="*/ 6858000 h 6858000"/>
              <a:gd name="connsiteX3" fmla="*/ 0 w 6991350"/>
              <a:gd name="connsiteY3" fmla="*/ 1943100 h 6858000"/>
              <a:gd name="connsiteX0" fmla="*/ 0 w 6991350"/>
              <a:gd name="connsiteY0" fmla="*/ 1943100 h 6858000"/>
              <a:gd name="connsiteX1" fmla="*/ 6991350 w 6991350"/>
              <a:gd name="connsiteY1" fmla="*/ 0 h 6858000"/>
              <a:gd name="connsiteX2" fmla="*/ 5200650 w 6991350"/>
              <a:gd name="connsiteY2" fmla="*/ 6858000 h 6858000"/>
              <a:gd name="connsiteX3" fmla="*/ 0 w 6991350"/>
              <a:gd name="connsiteY3" fmla="*/ 1943100 h 6858000"/>
              <a:gd name="connsiteX0" fmla="*/ 0 w 6991350"/>
              <a:gd name="connsiteY0" fmla="*/ 1943100 h 6858000"/>
              <a:gd name="connsiteX1" fmla="*/ 6991350 w 6991350"/>
              <a:gd name="connsiteY1" fmla="*/ 0 h 6858000"/>
              <a:gd name="connsiteX2" fmla="*/ 5200650 w 6991350"/>
              <a:gd name="connsiteY2" fmla="*/ 6858000 h 6858000"/>
              <a:gd name="connsiteX3" fmla="*/ 0 w 6991350"/>
              <a:gd name="connsiteY3" fmla="*/ 1943100 h 6858000"/>
              <a:gd name="connsiteX0" fmla="*/ 0 w 6991350"/>
              <a:gd name="connsiteY0" fmla="*/ 1943100 h 6858000"/>
              <a:gd name="connsiteX1" fmla="*/ 6991350 w 6991350"/>
              <a:gd name="connsiteY1" fmla="*/ 0 h 6858000"/>
              <a:gd name="connsiteX2" fmla="*/ 5200650 w 6991350"/>
              <a:gd name="connsiteY2" fmla="*/ 6858000 h 6858000"/>
              <a:gd name="connsiteX3" fmla="*/ 0 w 6991350"/>
              <a:gd name="connsiteY3" fmla="*/ 1943100 h 6858000"/>
              <a:gd name="connsiteX0" fmla="*/ 0 w 6991350"/>
              <a:gd name="connsiteY0" fmla="*/ 1943100 h 6858000"/>
              <a:gd name="connsiteX1" fmla="*/ 6991350 w 6991350"/>
              <a:gd name="connsiteY1" fmla="*/ 0 h 6858000"/>
              <a:gd name="connsiteX2" fmla="*/ 5200650 w 6991350"/>
              <a:gd name="connsiteY2" fmla="*/ 6858000 h 6858000"/>
              <a:gd name="connsiteX3" fmla="*/ 0 w 6991350"/>
              <a:gd name="connsiteY3" fmla="*/ 1943100 h 6858000"/>
              <a:gd name="connsiteX0" fmla="*/ 0 w 6991350"/>
              <a:gd name="connsiteY0" fmla="*/ 1943100 h 6858000"/>
              <a:gd name="connsiteX1" fmla="*/ 6991350 w 6991350"/>
              <a:gd name="connsiteY1" fmla="*/ 0 h 6858000"/>
              <a:gd name="connsiteX2" fmla="*/ 5200650 w 6991350"/>
              <a:gd name="connsiteY2" fmla="*/ 6858000 h 6858000"/>
              <a:gd name="connsiteX3" fmla="*/ 0 w 6991350"/>
              <a:gd name="connsiteY3" fmla="*/ 1943100 h 6858000"/>
              <a:gd name="connsiteX0" fmla="*/ 0 w 6991350"/>
              <a:gd name="connsiteY0" fmla="*/ 1943100 h 6858000"/>
              <a:gd name="connsiteX1" fmla="*/ 6991350 w 6991350"/>
              <a:gd name="connsiteY1" fmla="*/ 0 h 6858000"/>
              <a:gd name="connsiteX2" fmla="*/ 5200650 w 6991350"/>
              <a:gd name="connsiteY2" fmla="*/ 6858000 h 6858000"/>
              <a:gd name="connsiteX3" fmla="*/ 0 w 6991350"/>
              <a:gd name="connsiteY3" fmla="*/ 1943100 h 6858000"/>
              <a:gd name="connsiteX0" fmla="*/ 0 w 6991350"/>
              <a:gd name="connsiteY0" fmla="*/ 1943100 h 6858000"/>
              <a:gd name="connsiteX1" fmla="*/ 6991350 w 6991350"/>
              <a:gd name="connsiteY1" fmla="*/ 0 h 6858000"/>
              <a:gd name="connsiteX2" fmla="*/ 5200650 w 6991350"/>
              <a:gd name="connsiteY2" fmla="*/ 6858000 h 6858000"/>
              <a:gd name="connsiteX3" fmla="*/ 0 w 6991350"/>
              <a:gd name="connsiteY3" fmla="*/ 1943100 h 6858000"/>
              <a:gd name="connsiteX0" fmla="*/ 0 w 6991350"/>
              <a:gd name="connsiteY0" fmla="*/ 1943100 h 6858000"/>
              <a:gd name="connsiteX1" fmla="*/ 6991350 w 6991350"/>
              <a:gd name="connsiteY1" fmla="*/ 0 h 6858000"/>
              <a:gd name="connsiteX2" fmla="*/ 5200650 w 6991350"/>
              <a:gd name="connsiteY2" fmla="*/ 6858000 h 6858000"/>
              <a:gd name="connsiteX3" fmla="*/ 0 w 6991350"/>
              <a:gd name="connsiteY3" fmla="*/ 1943100 h 6858000"/>
              <a:gd name="connsiteX0" fmla="*/ 0 w 6991350"/>
              <a:gd name="connsiteY0" fmla="*/ 1943100 h 6858000"/>
              <a:gd name="connsiteX1" fmla="*/ 6991350 w 6991350"/>
              <a:gd name="connsiteY1" fmla="*/ 0 h 6858000"/>
              <a:gd name="connsiteX2" fmla="*/ 5200650 w 6991350"/>
              <a:gd name="connsiteY2" fmla="*/ 6858000 h 6858000"/>
              <a:gd name="connsiteX3" fmla="*/ 0 w 6991350"/>
              <a:gd name="connsiteY3" fmla="*/ 1943100 h 6858000"/>
              <a:gd name="connsiteX0" fmla="*/ 0 w 6991350"/>
              <a:gd name="connsiteY0" fmla="*/ 1943100 h 6858000"/>
              <a:gd name="connsiteX1" fmla="*/ 6991350 w 6991350"/>
              <a:gd name="connsiteY1" fmla="*/ 0 h 6858000"/>
              <a:gd name="connsiteX2" fmla="*/ 5200650 w 6991350"/>
              <a:gd name="connsiteY2" fmla="*/ 6858000 h 6858000"/>
              <a:gd name="connsiteX3" fmla="*/ 0 w 6991350"/>
              <a:gd name="connsiteY3" fmla="*/ 1943100 h 6858000"/>
              <a:gd name="connsiteX0" fmla="*/ 0 w 6991350"/>
              <a:gd name="connsiteY0" fmla="*/ 1943100 h 6858000"/>
              <a:gd name="connsiteX1" fmla="*/ 6991350 w 6991350"/>
              <a:gd name="connsiteY1" fmla="*/ 0 h 6858000"/>
              <a:gd name="connsiteX2" fmla="*/ 5200650 w 6991350"/>
              <a:gd name="connsiteY2" fmla="*/ 6858000 h 6858000"/>
              <a:gd name="connsiteX3" fmla="*/ 0 w 6991350"/>
              <a:gd name="connsiteY3" fmla="*/ 1943100 h 6858000"/>
              <a:gd name="connsiteX0" fmla="*/ 0 w 6991350"/>
              <a:gd name="connsiteY0" fmla="*/ 1943100 h 6858000"/>
              <a:gd name="connsiteX1" fmla="*/ 6991350 w 6991350"/>
              <a:gd name="connsiteY1" fmla="*/ 0 h 6858000"/>
              <a:gd name="connsiteX2" fmla="*/ 5200650 w 6991350"/>
              <a:gd name="connsiteY2" fmla="*/ 6858000 h 6858000"/>
              <a:gd name="connsiteX3" fmla="*/ 0 w 6991350"/>
              <a:gd name="connsiteY3" fmla="*/ 1943100 h 6858000"/>
              <a:gd name="connsiteX0" fmla="*/ 0 w 6991350"/>
              <a:gd name="connsiteY0" fmla="*/ 1943100 h 6858000"/>
              <a:gd name="connsiteX1" fmla="*/ 6991350 w 6991350"/>
              <a:gd name="connsiteY1" fmla="*/ 0 h 6858000"/>
              <a:gd name="connsiteX2" fmla="*/ 5200650 w 6991350"/>
              <a:gd name="connsiteY2" fmla="*/ 6858000 h 6858000"/>
              <a:gd name="connsiteX3" fmla="*/ 0 w 6991350"/>
              <a:gd name="connsiteY3" fmla="*/ 1943100 h 6858000"/>
              <a:gd name="connsiteX0" fmla="*/ 0 w 6991350"/>
              <a:gd name="connsiteY0" fmla="*/ 1943100 h 6858000"/>
              <a:gd name="connsiteX1" fmla="*/ 6991350 w 6991350"/>
              <a:gd name="connsiteY1" fmla="*/ 0 h 6858000"/>
              <a:gd name="connsiteX2" fmla="*/ 5200650 w 6991350"/>
              <a:gd name="connsiteY2" fmla="*/ 6858000 h 6858000"/>
              <a:gd name="connsiteX3" fmla="*/ 0 w 6991350"/>
              <a:gd name="connsiteY3" fmla="*/ 1943100 h 6858000"/>
              <a:gd name="connsiteX0" fmla="*/ 0 w 6991350"/>
              <a:gd name="connsiteY0" fmla="*/ 1943100 h 6858000"/>
              <a:gd name="connsiteX1" fmla="*/ 6991350 w 6991350"/>
              <a:gd name="connsiteY1" fmla="*/ 0 h 6858000"/>
              <a:gd name="connsiteX2" fmla="*/ 5200650 w 6991350"/>
              <a:gd name="connsiteY2" fmla="*/ 6858000 h 6858000"/>
              <a:gd name="connsiteX3" fmla="*/ 0 w 6991350"/>
              <a:gd name="connsiteY3" fmla="*/ 1943100 h 6858000"/>
              <a:gd name="connsiteX0" fmla="*/ 0 w 6991350"/>
              <a:gd name="connsiteY0" fmla="*/ 1943100 h 6858000"/>
              <a:gd name="connsiteX1" fmla="*/ 6991350 w 6991350"/>
              <a:gd name="connsiteY1" fmla="*/ 0 h 6858000"/>
              <a:gd name="connsiteX2" fmla="*/ 5200650 w 6991350"/>
              <a:gd name="connsiteY2" fmla="*/ 6858000 h 6858000"/>
              <a:gd name="connsiteX3" fmla="*/ 0 w 6991350"/>
              <a:gd name="connsiteY3" fmla="*/ 1943100 h 6858000"/>
              <a:gd name="connsiteX0" fmla="*/ 0 w 6991350"/>
              <a:gd name="connsiteY0" fmla="*/ 1943100 h 6858000"/>
              <a:gd name="connsiteX1" fmla="*/ 6991350 w 6991350"/>
              <a:gd name="connsiteY1" fmla="*/ 0 h 6858000"/>
              <a:gd name="connsiteX2" fmla="*/ 5200650 w 6991350"/>
              <a:gd name="connsiteY2" fmla="*/ 6858000 h 6858000"/>
              <a:gd name="connsiteX3" fmla="*/ 0 w 6991350"/>
              <a:gd name="connsiteY3" fmla="*/ 1943100 h 6858000"/>
              <a:gd name="connsiteX0" fmla="*/ 0 w 7029450"/>
              <a:gd name="connsiteY0" fmla="*/ 1943100 h 6858000"/>
              <a:gd name="connsiteX1" fmla="*/ 7029450 w 7029450"/>
              <a:gd name="connsiteY1" fmla="*/ 0 h 6858000"/>
              <a:gd name="connsiteX2" fmla="*/ 5200650 w 7029450"/>
              <a:gd name="connsiteY2" fmla="*/ 6858000 h 6858000"/>
              <a:gd name="connsiteX3" fmla="*/ 0 w 7029450"/>
              <a:gd name="connsiteY3" fmla="*/ 1943100 h 6858000"/>
              <a:gd name="connsiteX0" fmla="*/ 0 w 7029450"/>
              <a:gd name="connsiteY0" fmla="*/ 1943100 h 6858000"/>
              <a:gd name="connsiteX1" fmla="*/ 7029450 w 7029450"/>
              <a:gd name="connsiteY1" fmla="*/ 0 h 6858000"/>
              <a:gd name="connsiteX2" fmla="*/ 5200650 w 7029450"/>
              <a:gd name="connsiteY2" fmla="*/ 6858000 h 6858000"/>
              <a:gd name="connsiteX3" fmla="*/ 0 w 7029450"/>
              <a:gd name="connsiteY3" fmla="*/ 1943100 h 6858000"/>
              <a:gd name="connsiteX0" fmla="*/ 0 w 7029450"/>
              <a:gd name="connsiteY0" fmla="*/ 1943100 h 6858000"/>
              <a:gd name="connsiteX1" fmla="*/ 7029450 w 7029450"/>
              <a:gd name="connsiteY1" fmla="*/ 0 h 6858000"/>
              <a:gd name="connsiteX2" fmla="*/ 5200650 w 7029450"/>
              <a:gd name="connsiteY2" fmla="*/ 6858000 h 6858000"/>
              <a:gd name="connsiteX3" fmla="*/ 0 w 7029450"/>
              <a:gd name="connsiteY3" fmla="*/ 1943100 h 6858000"/>
              <a:gd name="connsiteX0" fmla="*/ 0 w 7029450"/>
              <a:gd name="connsiteY0" fmla="*/ 1943100 h 6858000"/>
              <a:gd name="connsiteX1" fmla="*/ 7029450 w 7029450"/>
              <a:gd name="connsiteY1" fmla="*/ 0 h 6858000"/>
              <a:gd name="connsiteX2" fmla="*/ 5200650 w 7029450"/>
              <a:gd name="connsiteY2" fmla="*/ 6858000 h 6858000"/>
              <a:gd name="connsiteX3" fmla="*/ 0 w 7029450"/>
              <a:gd name="connsiteY3" fmla="*/ 1943100 h 6858000"/>
              <a:gd name="connsiteX0" fmla="*/ 0 w 7029450"/>
              <a:gd name="connsiteY0" fmla="*/ 1943100 h 6858000"/>
              <a:gd name="connsiteX1" fmla="*/ 7029450 w 7029450"/>
              <a:gd name="connsiteY1" fmla="*/ 0 h 6858000"/>
              <a:gd name="connsiteX2" fmla="*/ 5200650 w 7029450"/>
              <a:gd name="connsiteY2" fmla="*/ 6858000 h 6858000"/>
              <a:gd name="connsiteX3" fmla="*/ 0 w 7029450"/>
              <a:gd name="connsiteY3" fmla="*/ 1943100 h 6858000"/>
              <a:gd name="connsiteX0" fmla="*/ 0 w 7029450"/>
              <a:gd name="connsiteY0" fmla="*/ 1943100 h 6858000"/>
              <a:gd name="connsiteX1" fmla="*/ 7029450 w 7029450"/>
              <a:gd name="connsiteY1" fmla="*/ 0 h 6858000"/>
              <a:gd name="connsiteX2" fmla="*/ 5200650 w 7029450"/>
              <a:gd name="connsiteY2" fmla="*/ 6858000 h 6858000"/>
              <a:gd name="connsiteX3" fmla="*/ 0 w 7029450"/>
              <a:gd name="connsiteY3" fmla="*/ 1943100 h 6858000"/>
              <a:gd name="connsiteX0" fmla="*/ 0 w 7029450"/>
              <a:gd name="connsiteY0" fmla="*/ 1943100 h 6858000"/>
              <a:gd name="connsiteX1" fmla="*/ 7029450 w 7029450"/>
              <a:gd name="connsiteY1" fmla="*/ 0 h 6858000"/>
              <a:gd name="connsiteX2" fmla="*/ 5200650 w 7029450"/>
              <a:gd name="connsiteY2" fmla="*/ 6858000 h 6858000"/>
              <a:gd name="connsiteX3" fmla="*/ 0 w 7029450"/>
              <a:gd name="connsiteY3" fmla="*/ 1943100 h 6858000"/>
              <a:gd name="connsiteX0" fmla="*/ 0 w 7029450"/>
              <a:gd name="connsiteY0" fmla="*/ 1943100 h 6858000"/>
              <a:gd name="connsiteX1" fmla="*/ 7029450 w 7029450"/>
              <a:gd name="connsiteY1" fmla="*/ 0 h 6858000"/>
              <a:gd name="connsiteX2" fmla="*/ 5200650 w 7029450"/>
              <a:gd name="connsiteY2" fmla="*/ 6858000 h 6858000"/>
              <a:gd name="connsiteX3" fmla="*/ 0 w 7029450"/>
              <a:gd name="connsiteY3" fmla="*/ 1943100 h 6858000"/>
              <a:gd name="connsiteX0" fmla="*/ 0 w 7029450"/>
              <a:gd name="connsiteY0" fmla="*/ 1943100 h 6858000"/>
              <a:gd name="connsiteX1" fmla="*/ 7029450 w 7029450"/>
              <a:gd name="connsiteY1" fmla="*/ 0 h 6858000"/>
              <a:gd name="connsiteX2" fmla="*/ 5200650 w 7029450"/>
              <a:gd name="connsiteY2" fmla="*/ 6858000 h 6858000"/>
              <a:gd name="connsiteX3" fmla="*/ 0 w 7029450"/>
              <a:gd name="connsiteY3" fmla="*/ 19431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029450" h="6858000">
                <a:moveTo>
                  <a:pt x="0" y="1943100"/>
                </a:moveTo>
                <a:cubicBezTo>
                  <a:pt x="1606550" y="1257300"/>
                  <a:pt x="4356100" y="342900"/>
                  <a:pt x="7029450" y="0"/>
                </a:cubicBezTo>
                <a:cubicBezTo>
                  <a:pt x="5556250" y="2990850"/>
                  <a:pt x="5245100" y="5657850"/>
                  <a:pt x="5200650" y="6858000"/>
                </a:cubicBezTo>
                <a:cubicBezTo>
                  <a:pt x="2800350" y="3714750"/>
                  <a:pt x="1638300" y="3086100"/>
                  <a:pt x="0" y="1943100"/>
                </a:cubicBezTo>
                <a:close/>
              </a:path>
            </a:pathLst>
          </a:custGeom>
          <a:solidFill>
            <a:srgbClr val="B4CC0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dirty="0">
              <a:solidFill>
                <a:srgbClr val="6BC4CF"/>
              </a:solidFill>
            </a:endParaRPr>
          </a:p>
        </p:txBody>
      </p:sp>
      <p:sp>
        <p:nvSpPr>
          <p:cNvPr id="12" name="Freeform 11">
            <a:extLst>
              <a:ext uri="{FF2B5EF4-FFF2-40B4-BE49-F238E27FC236}">
                <a16:creationId xmlns:a16="http://schemas.microsoft.com/office/drawing/2014/main" id="{F1C17A15-2A40-0A67-C80B-B3A9E6ECC544}"/>
              </a:ext>
            </a:extLst>
          </p:cNvPr>
          <p:cNvSpPr>
            <a:spLocks noChangeAspect="1"/>
          </p:cNvSpPr>
          <p:nvPr userDrawn="1"/>
        </p:nvSpPr>
        <p:spPr>
          <a:xfrm rot="19556949">
            <a:off x="9018838" y="-342893"/>
            <a:ext cx="1873231" cy="1827541"/>
          </a:xfrm>
          <a:custGeom>
            <a:avLst/>
            <a:gdLst>
              <a:gd name="connsiteX0" fmla="*/ 0 w 6991350"/>
              <a:gd name="connsiteY0" fmla="*/ 1943100 h 6858000"/>
              <a:gd name="connsiteX1" fmla="*/ 6991350 w 6991350"/>
              <a:gd name="connsiteY1" fmla="*/ 0 h 6858000"/>
              <a:gd name="connsiteX2" fmla="*/ 5200650 w 6991350"/>
              <a:gd name="connsiteY2" fmla="*/ 6858000 h 6858000"/>
              <a:gd name="connsiteX3" fmla="*/ 0 w 6991350"/>
              <a:gd name="connsiteY3" fmla="*/ 1943100 h 6858000"/>
              <a:gd name="connsiteX0" fmla="*/ 0 w 6991350"/>
              <a:gd name="connsiteY0" fmla="*/ 1943100 h 6858000"/>
              <a:gd name="connsiteX1" fmla="*/ 6991350 w 6991350"/>
              <a:gd name="connsiteY1" fmla="*/ 0 h 6858000"/>
              <a:gd name="connsiteX2" fmla="*/ 5200650 w 6991350"/>
              <a:gd name="connsiteY2" fmla="*/ 6858000 h 6858000"/>
              <a:gd name="connsiteX3" fmla="*/ 0 w 6991350"/>
              <a:gd name="connsiteY3" fmla="*/ 1943100 h 6858000"/>
              <a:gd name="connsiteX0" fmla="*/ 0 w 6991350"/>
              <a:gd name="connsiteY0" fmla="*/ 1943100 h 6858000"/>
              <a:gd name="connsiteX1" fmla="*/ 6991350 w 6991350"/>
              <a:gd name="connsiteY1" fmla="*/ 0 h 6858000"/>
              <a:gd name="connsiteX2" fmla="*/ 5200650 w 6991350"/>
              <a:gd name="connsiteY2" fmla="*/ 6858000 h 6858000"/>
              <a:gd name="connsiteX3" fmla="*/ 0 w 6991350"/>
              <a:gd name="connsiteY3" fmla="*/ 1943100 h 6858000"/>
              <a:gd name="connsiteX0" fmla="*/ 0 w 6991350"/>
              <a:gd name="connsiteY0" fmla="*/ 1943100 h 6858000"/>
              <a:gd name="connsiteX1" fmla="*/ 6991350 w 6991350"/>
              <a:gd name="connsiteY1" fmla="*/ 0 h 6858000"/>
              <a:gd name="connsiteX2" fmla="*/ 5200650 w 6991350"/>
              <a:gd name="connsiteY2" fmla="*/ 6858000 h 6858000"/>
              <a:gd name="connsiteX3" fmla="*/ 0 w 6991350"/>
              <a:gd name="connsiteY3" fmla="*/ 1943100 h 6858000"/>
              <a:gd name="connsiteX0" fmla="*/ 0 w 6991350"/>
              <a:gd name="connsiteY0" fmla="*/ 1943100 h 6858000"/>
              <a:gd name="connsiteX1" fmla="*/ 6991350 w 6991350"/>
              <a:gd name="connsiteY1" fmla="*/ 0 h 6858000"/>
              <a:gd name="connsiteX2" fmla="*/ 5200650 w 6991350"/>
              <a:gd name="connsiteY2" fmla="*/ 6858000 h 6858000"/>
              <a:gd name="connsiteX3" fmla="*/ 0 w 6991350"/>
              <a:gd name="connsiteY3" fmla="*/ 1943100 h 6858000"/>
              <a:gd name="connsiteX0" fmla="*/ 0 w 6991350"/>
              <a:gd name="connsiteY0" fmla="*/ 1943100 h 6858000"/>
              <a:gd name="connsiteX1" fmla="*/ 6991350 w 6991350"/>
              <a:gd name="connsiteY1" fmla="*/ 0 h 6858000"/>
              <a:gd name="connsiteX2" fmla="*/ 5200650 w 6991350"/>
              <a:gd name="connsiteY2" fmla="*/ 6858000 h 6858000"/>
              <a:gd name="connsiteX3" fmla="*/ 0 w 6991350"/>
              <a:gd name="connsiteY3" fmla="*/ 1943100 h 6858000"/>
              <a:gd name="connsiteX0" fmla="*/ 0 w 6991350"/>
              <a:gd name="connsiteY0" fmla="*/ 1943100 h 6858000"/>
              <a:gd name="connsiteX1" fmla="*/ 6991350 w 6991350"/>
              <a:gd name="connsiteY1" fmla="*/ 0 h 6858000"/>
              <a:gd name="connsiteX2" fmla="*/ 5200650 w 6991350"/>
              <a:gd name="connsiteY2" fmla="*/ 6858000 h 6858000"/>
              <a:gd name="connsiteX3" fmla="*/ 0 w 6991350"/>
              <a:gd name="connsiteY3" fmla="*/ 1943100 h 6858000"/>
              <a:gd name="connsiteX0" fmla="*/ 0 w 6991350"/>
              <a:gd name="connsiteY0" fmla="*/ 1943100 h 6858000"/>
              <a:gd name="connsiteX1" fmla="*/ 6991350 w 6991350"/>
              <a:gd name="connsiteY1" fmla="*/ 0 h 6858000"/>
              <a:gd name="connsiteX2" fmla="*/ 5200650 w 6991350"/>
              <a:gd name="connsiteY2" fmla="*/ 6858000 h 6858000"/>
              <a:gd name="connsiteX3" fmla="*/ 0 w 6991350"/>
              <a:gd name="connsiteY3" fmla="*/ 1943100 h 6858000"/>
              <a:gd name="connsiteX0" fmla="*/ 0 w 6991350"/>
              <a:gd name="connsiteY0" fmla="*/ 1943100 h 6858000"/>
              <a:gd name="connsiteX1" fmla="*/ 6991350 w 6991350"/>
              <a:gd name="connsiteY1" fmla="*/ 0 h 6858000"/>
              <a:gd name="connsiteX2" fmla="*/ 5200650 w 6991350"/>
              <a:gd name="connsiteY2" fmla="*/ 6858000 h 6858000"/>
              <a:gd name="connsiteX3" fmla="*/ 0 w 6991350"/>
              <a:gd name="connsiteY3" fmla="*/ 1943100 h 6858000"/>
              <a:gd name="connsiteX0" fmla="*/ 0 w 6991350"/>
              <a:gd name="connsiteY0" fmla="*/ 1943100 h 6858000"/>
              <a:gd name="connsiteX1" fmla="*/ 6991350 w 6991350"/>
              <a:gd name="connsiteY1" fmla="*/ 0 h 6858000"/>
              <a:gd name="connsiteX2" fmla="*/ 5200650 w 6991350"/>
              <a:gd name="connsiteY2" fmla="*/ 6858000 h 6858000"/>
              <a:gd name="connsiteX3" fmla="*/ 0 w 6991350"/>
              <a:gd name="connsiteY3" fmla="*/ 1943100 h 6858000"/>
              <a:gd name="connsiteX0" fmla="*/ 0 w 6991350"/>
              <a:gd name="connsiteY0" fmla="*/ 1943100 h 6858000"/>
              <a:gd name="connsiteX1" fmla="*/ 6991350 w 6991350"/>
              <a:gd name="connsiteY1" fmla="*/ 0 h 6858000"/>
              <a:gd name="connsiteX2" fmla="*/ 5200650 w 6991350"/>
              <a:gd name="connsiteY2" fmla="*/ 6858000 h 6858000"/>
              <a:gd name="connsiteX3" fmla="*/ 0 w 6991350"/>
              <a:gd name="connsiteY3" fmla="*/ 1943100 h 6858000"/>
              <a:gd name="connsiteX0" fmla="*/ 0 w 6991350"/>
              <a:gd name="connsiteY0" fmla="*/ 1943100 h 6858000"/>
              <a:gd name="connsiteX1" fmla="*/ 6991350 w 6991350"/>
              <a:gd name="connsiteY1" fmla="*/ 0 h 6858000"/>
              <a:gd name="connsiteX2" fmla="*/ 5200650 w 6991350"/>
              <a:gd name="connsiteY2" fmla="*/ 6858000 h 6858000"/>
              <a:gd name="connsiteX3" fmla="*/ 0 w 6991350"/>
              <a:gd name="connsiteY3" fmla="*/ 1943100 h 6858000"/>
              <a:gd name="connsiteX0" fmla="*/ 0 w 6991350"/>
              <a:gd name="connsiteY0" fmla="*/ 1943100 h 6858000"/>
              <a:gd name="connsiteX1" fmla="*/ 6991350 w 6991350"/>
              <a:gd name="connsiteY1" fmla="*/ 0 h 6858000"/>
              <a:gd name="connsiteX2" fmla="*/ 5200650 w 6991350"/>
              <a:gd name="connsiteY2" fmla="*/ 6858000 h 6858000"/>
              <a:gd name="connsiteX3" fmla="*/ 0 w 6991350"/>
              <a:gd name="connsiteY3" fmla="*/ 1943100 h 6858000"/>
              <a:gd name="connsiteX0" fmla="*/ 0 w 6991350"/>
              <a:gd name="connsiteY0" fmla="*/ 1943100 h 6858000"/>
              <a:gd name="connsiteX1" fmla="*/ 6991350 w 6991350"/>
              <a:gd name="connsiteY1" fmla="*/ 0 h 6858000"/>
              <a:gd name="connsiteX2" fmla="*/ 5200650 w 6991350"/>
              <a:gd name="connsiteY2" fmla="*/ 6858000 h 6858000"/>
              <a:gd name="connsiteX3" fmla="*/ 0 w 6991350"/>
              <a:gd name="connsiteY3" fmla="*/ 1943100 h 6858000"/>
              <a:gd name="connsiteX0" fmla="*/ 0 w 6991350"/>
              <a:gd name="connsiteY0" fmla="*/ 1943100 h 6858000"/>
              <a:gd name="connsiteX1" fmla="*/ 6991350 w 6991350"/>
              <a:gd name="connsiteY1" fmla="*/ 0 h 6858000"/>
              <a:gd name="connsiteX2" fmla="*/ 5200650 w 6991350"/>
              <a:gd name="connsiteY2" fmla="*/ 6858000 h 6858000"/>
              <a:gd name="connsiteX3" fmla="*/ 0 w 6991350"/>
              <a:gd name="connsiteY3" fmla="*/ 1943100 h 6858000"/>
              <a:gd name="connsiteX0" fmla="*/ 0 w 6991350"/>
              <a:gd name="connsiteY0" fmla="*/ 1943100 h 6858000"/>
              <a:gd name="connsiteX1" fmla="*/ 6991350 w 6991350"/>
              <a:gd name="connsiteY1" fmla="*/ 0 h 6858000"/>
              <a:gd name="connsiteX2" fmla="*/ 5200650 w 6991350"/>
              <a:gd name="connsiteY2" fmla="*/ 6858000 h 6858000"/>
              <a:gd name="connsiteX3" fmla="*/ 0 w 6991350"/>
              <a:gd name="connsiteY3" fmla="*/ 1943100 h 6858000"/>
              <a:gd name="connsiteX0" fmla="*/ 0 w 6991350"/>
              <a:gd name="connsiteY0" fmla="*/ 1943100 h 6858000"/>
              <a:gd name="connsiteX1" fmla="*/ 6991350 w 6991350"/>
              <a:gd name="connsiteY1" fmla="*/ 0 h 6858000"/>
              <a:gd name="connsiteX2" fmla="*/ 5200650 w 6991350"/>
              <a:gd name="connsiteY2" fmla="*/ 6858000 h 6858000"/>
              <a:gd name="connsiteX3" fmla="*/ 0 w 6991350"/>
              <a:gd name="connsiteY3" fmla="*/ 1943100 h 6858000"/>
              <a:gd name="connsiteX0" fmla="*/ 0 w 6991350"/>
              <a:gd name="connsiteY0" fmla="*/ 1943100 h 6858000"/>
              <a:gd name="connsiteX1" fmla="*/ 6991350 w 6991350"/>
              <a:gd name="connsiteY1" fmla="*/ 0 h 6858000"/>
              <a:gd name="connsiteX2" fmla="*/ 5200650 w 6991350"/>
              <a:gd name="connsiteY2" fmla="*/ 6858000 h 6858000"/>
              <a:gd name="connsiteX3" fmla="*/ 0 w 6991350"/>
              <a:gd name="connsiteY3" fmla="*/ 1943100 h 6858000"/>
              <a:gd name="connsiteX0" fmla="*/ 0 w 6991350"/>
              <a:gd name="connsiteY0" fmla="*/ 1943100 h 6858000"/>
              <a:gd name="connsiteX1" fmla="*/ 6991350 w 6991350"/>
              <a:gd name="connsiteY1" fmla="*/ 0 h 6858000"/>
              <a:gd name="connsiteX2" fmla="*/ 5200650 w 6991350"/>
              <a:gd name="connsiteY2" fmla="*/ 6858000 h 6858000"/>
              <a:gd name="connsiteX3" fmla="*/ 0 w 6991350"/>
              <a:gd name="connsiteY3" fmla="*/ 1943100 h 6858000"/>
              <a:gd name="connsiteX0" fmla="*/ 0 w 6991350"/>
              <a:gd name="connsiteY0" fmla="*/ 1943100 h 6858000"/>
              <a:gd name="connsiteX1" fmla="*/ 6991350 w 6991350"/>
              <a:gd name="connsiteY1" fmla="*/ 0 h 6858000"/>
              <a:gd name="connsiteX2" fmla="*/ 5200650 w 6991350"/>
              <a:gd name="connsiteY2" fmla="*/ 6858000 h 6858000"/>
              <a:gd name="connsiteX3" fmla="*/ 0 w 6991350"/>
              <a:gd name="connsiteY3" fmla="*/ 1943100 h 6858000"/>
              <a:gd name="connsiteX0" fmla="*/ 0 w 6991350"/>
              <a:gd name="connsiteY0" fmla="*/ 1943100 h 6858000"/>
              <a:gd name="connsiteX1" fmla="*/ 6991350 w 6991350"/>
              <a:gd name="connsiteY1" fmla="*/ 0 h 6858000"/>
              <a:gd name="connsiteX2" fmla="*/ 5200650 w 6991350"/>
              <a:gd name="connsiteY2" fmla="*/ 6858000 h 6858000"/>
              <a:gd name="connsiteX3" fmla="*/ 0 w 6991350"/>
              <a:gd name="connsiteY3" fmla="*/ 1943100 h 6858000"/>
              <a:gd name="connsiteX0" fmla="*/ 0 w 6991350"/>
              <a:gd name="connsiteY0" fmla="*/ 1943100 h 6858000"/>
              <a:gd name="connsiteX1" fmla="*/ 6991350 w 6991350"/>
              <a:gd name="connsiteY1" fmla="*/ 0 h 6858000"/>
              <a:gd name="connsiteX2" fmla="*/ 5200650 w 6991350"/>
              <a:gd name="connsiteY2" fmla="*/ 6858000 h 6858000"/>
              <a:gd name="connsiteX3" fmla="*/ 0 w 6991350"/>
              <a:gd name="connsiteY3" fmla="*/ 1943100 h 6858000"/>
              <a:gd name="connsiteX0" fmla="*/ 0 w 6991350"/>
              <a:gd name="connsiteY0" fmla="*/ 1943100 h 6858000"/>
              <a:gd name="connsiteX1" fmla="*/ 6991350 w 6991350"/>
              <a:gd name="connsiteY1" fmla="*/ 0 h 6858000"/>
              <a:gd name="connsiteX2" fmla="*/ 5200650 w 6991350"/>
              <a:gd name="connsiteY2" fmla="*/ 6858000 h 6858000"/>
              <a:gd name="connsiteX3" fmla="*/ 0 w 6991350"/>
              <a:gd name="connsiteY3" fmla="*/ 1943100 h 6858000"/>
              <a:gd name="connsiteX0" fmla="*/ 0 w 6991350"/>
              <a:gd name="connsiteY0" fmla="*/ 1943100 h 6858000"/>
              <a:gd name="connsiteX1" fmla="*/ 6991350 w 6991350"/>
              <a:gd name="connsiteY1" fmla="*/ 0 h 6858000"/>
              <a:gd name="connsiteX2" fmla="*/ 5200650 w 6991350"/>
              <a:gd name="connsiteY2" fmla="*/ 6858000 h 6858000"/>
              <a:gd name="connsiteX3" fmla="*/ 0 w 6991350"/>
              <a:gd name="connsiteY3" fmla="*/ 1943100 h 6858000"/>
              <a:gd name="connsiteX0" fmla="*/ 0 w 6991350"/>
              <a:gd name="connsiteY0" fmla="*/ 1943100 h 6858000"/>
              <a:gd name="connsiteX1" fmla="*/ 6991350 w 6991350"/>
              <a:gd name="connsiteY1" fmla="*/ 0 h 6858000"/>
              <a:gd name="connsiteX2" fmla="*/ 5200650 w 6991350"/>
              <a:gd name="connsiteY2" fmla="*/ 6858000 h 6858000"/>
              <a:gd name="connsiteX3" fmla="*/ 0 w 6991350"/>
              <a:gd name="connsiteY3" fmla="*/ 1943100 h 6858000"/>
              <a:gd name="connsiteX0" fmla="*/ 0 w 6991350"/>
              <a:gd name="connsiteY0" fmla="*/ 1943100 h 6858000"/>
              <a:gd name="connsiteX1" fmla="*/ 6991350 w 6991350"/>
              <a:gd name="connsiteY1" fmla="*/ 0 h 6858000"/>
              <a:gd name="connsiteX2" fmla="*/ 5200650 w 6991350"/>
              <a:gd name="connsiteY2" fmla="*/ 6858000 h 6858000"/>
              <a:gd name="connsiteX3" fmla="*/ 0 w 6991350"/>
              <a:gd name="connsiteY3" fmla="*/ 1943100 h 6858000"/>
              <a:gd name="connsiteX0" fmla="*/ 0 w 6991350"/>
              <a:gd name="connsiteY0" fmla="*/ 1943100 h 6858000"/>
              <a:gd name="connsiteX1" fmla="*/ 6991350 w 6991350"/>
              <a:gd name="connsiteY1" fmla="*/ 0 h 6858000"/>
              <a:gd name="connsiteX2" fmla="*/ 5200650 w 6991350"/>
              <a:gd name="connsiteY2" fmla="*/ 6858000 h 6858000"/>
              <a:gd name="connsiteX3" fmla="*/ 0 w 6991350"/>
              <a:gd name="connsiteY3" fmla="*/ 1943100 h 6858000"/>
              <a:gd name="connsiteX0" fmla="*/ 0 w 7029450"/>
              <a:gd name="connsiteY0" fmla="*/ 1943100 h 6858000"/>
              <a:gd name="connsiteX1" fmla="*/ 7029450 w 7029450"/>
              <a:gd name="connsiteY1" fmla="*/ 0 h 6858000"/>
              <a:gd name="connsiteX2" fmla="*/ 5200650 w 7029450"/>
              <a:gd name="connsiteY2" fmla="*/ 6858000 h 6858000"/>
              <a:gd name="connsiteX3" fmla="*/ 0 w 7029450"/>
              <a:gd name="connsiteY3" fmla="*/ 1943100 h 6858000"/>
              <a:gd name="connsiteX0" fmla="*/ 0 w 7029450"/>
              <a:gd name="connsiteY0" fmla="*/ 1943100 h 6858000"/>
              <a:gd name="connsiteX1" fmla="*/ 7029450 w 7029450"/>
              <a:gd name="connsiteY1" fmla="*/ 0 h 6858000"/>
              <a:gd name="connsiteX2" fmla="*/ 5200650 w 7029450"/>
              <a:gd name="connsiteY2" fmla="*/ 6858000 h 6858000"/>
              <a:gd name="connsiteX3" fmla="*/ 0 w 7029450"/>
              <a:gd name="connsiteY3" fmla="*/ 1943100 h 6858000"/>
              <a:gd name="connsiteX0" fmla="*/ 0 w 7029450"/>
              <a:gd name="connsiteY0" fmla="*/ 1943100 h 6858000"/>
              <a:gd name="connsiteX1" fmla="*/ 7029450 w 7029450"/>
              <a:gd name="connsiteY1" fmla="*/ 0 h 6858000"/>
              <a:gd name="connsiteX2" fmla="*/ 5200650 w 7029450"/>
              <a:gd name="connsiteY2" fmla="*/ 6858000 h 6858000"/>
              <a:gd name="connsiteX3" fmla="*/ 0 w 7029450"/>
              <a:gd name="connsiteY3" fmla="*/ 1943100 h 6858000"/>
              <a:gd name="connsiteX0" fmla="*/ 0 w 7029450"/>
              <a:gd name="connsiteY0" fmla="*/ 1943100 h 6858000"/>
              <a:gd name="connsiteX1" fmla="*/ 7029450 w 7029450"/>
              <a:gd name="connsiteY1" fmla="*/ 0 h 6858000"/>
              <a:gd name="connsiteX2" fmla="*/ 5200650 w 7029450"/>
              <a:gd name="connsiteY2" fmla="*/ 6858000 h 6858000"/>
              <a:gd name="connsiteX3" fmla="*/ 0 w 7029450"/>
              <a:gd name="connsiteY3" fmla="*/ 1943100 h 6858000"/>
              <a:gd name="connsiteX0" fmla="*/ 0 w 7029450"/>
              <a:gd name="connsiteY0" fmla="*/ 1943100 h 6858000"/>
              <a:gd name="connsiteX1" fmla="*/ 7029450 w 7029450"/>
              <a:gd name="connsiteY1" fmla="*/ 0 h 6858000"/>
              <a:gd name="connsiteX2" fmla="*/ 5200650 w 7029450"/>
              <a:gd name="connsiteY2" fmla="*/ 6858000 h 6858000"/>
              <a:gd name="connsiteX3" fmla="*/ 0 w 7029450"/>
              <a:gd name="connsiteY3" fmla="*/ 1943100 h 6858000"/>
              <a:gd name="connsiteX0" fmla="*/ 0 w 7029450"/>
              <a:gd name="connsiteY0" fmla="*/ 1943100 h 6858000"/>
              <a:gd name="connsiteX1" fmla="*/ 7029450 w 7029450"/>
              <a:gd name="connsiteY1" fmla="*/ 0 h 6858000"/>
              <a:gd name="connsiteX2" fmla="*/ 5200650 w 7029450"/>
              <a:gd name="connsiteY2" fmla="*/ 6858000 h 6858000"/>
              <a:gd name="connsiteX3" fmla="*/ 0 w 7029450"/>
              <a:gd name="connsiteY3" fmla="*/ 1943100 h 6858000"/>
              <a:gd name="connsiteX0" fmla="*/ 0 w 7029450"/>
              <a:gd name="connsiteY0" fmla="*/ 1943100 h 6858000"/>
              <a:gd name="connsiteX1" fmla="*/ 7029450 w 7029450"/>
              <a:gd name="connsiteY1" fmla="*/ 0 h 6858000"/>
              <a:gd name="connsiteX2" fmla="*/ 5200650 w 7029450"/>
              <a:gd name="connsiteY2" fmla="*/ 6858000 h 6858000"/>
              <a:gd name="connsiteX3" fmla="*/ 0 w 7029450"/>
              <a:gd name="connsiteY3" fmla="*/ 1943100 h 6858000"/>
              <a:gd name="connsiteX0" fmla="*/ 0 w 7029450"/>
              <a:gd name="connsiteY0" fmla="*/ 1943100 h 6858000"/>
              <a:gd name="connsiteX1" fmla="*/ 7029450 w 7029450"/>
              <a:gd name="connsiteY1" fmla="*/ 0 h 6858000"/>
              <a:gd name="connsiteX2" fmla="*/ 5200650 w 7029450"/>
              <a:gd name="connsiteY2" fmla="*/ 6858000 h 6858000"/>
              <a:gd name="connsiteX3" fmla="*/ 0 w 7029450"/>
              <a:gd name="connsiteY3" fmla="*/ 1943100 h 6858000"/>
              <a:gd name="connsiteX0" fmla="*/ 0 w 7029450"/>
              <a:gd name="connsiteY0" fmla="*/ 1943100 h 6858000"/>
              <a:gd name="connsiteX1" fmla="*/ 7029450 w 7029450"/>
              <a:gd name="connsiteY1" fmla="*/ 0 h 6858000"/>
              <a:gd name="connsiteX2" fmla="*/ 5200650 w 7029450"/>
              <a:gd name="connsiteY2" fmla="*/ 6858000 h 6858000"/>
              <a:gd name="connsiteX3" fmla="*/ 0 w 7029450"/>
              <a:gd name="connsiteY3" fmla="*/ 19431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029450" h="6858000">
                <a:moveTo>
                  <a:pt x="0" y="1943100"/>
                </a:moveTo>
                <a:cubicBezTo>
                  <a:pt x="1606550" y="1257300"/>
                  <a:pt x="4356100" y="342900"/>
                  <a:pt x="7029450" y="0"/>
                </a:cubicBezTo>
                <a:cubicBezTo>
                  <a:pt x="5556250" y="2990850"/>
                  <a:pt x="5245100" y="5657850"/>
                  <a:pt x="5200650" y="6858000"/>
                </a:cubicBezTo>
                <a:cubicBezTo>
                  <a:pt x="2800350" y="3714750"/>
                  <a:pt x="1638300" y="3086100"/>
                  <a:pt x="0" y="1943100"/>
                </a:cubicBezTo>
                <a:close/>
              </a:path>
            </a:pathLst>
          </a:custGeom>
          <a:solidFill>
            <a:srgbClr val="FDC51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dirty="0">
              <a:solidFill>
                <a:srgbClr val="6BC4CF"/>
              </a:solidFill>
            </a:endParaRPr>
          </a:p>
        </p:txBody>
      </p:sp>
      <p:sp>
        <p:nvSpPr>
          <p:cNvPr id="13" name="Freeform 12">
            <a:extLst>
              <a:ext uri="{FF2B5EF4-FFF2-40B4-BE49-F238E27FC236}">
                <a16:creationId xmlns:a16="http://schemas.microsoft.com/office/drawing/2014/main" id="{F4AB9717-3E6D-BAA7-3A2A-72DC1A80FE31}"/>
              </a:ext>
            </a:extLst>
          </p:cNvPr>
          <p:cNvSpPr>
            <a:spLocks noChangeAspect="1"/>
          </p:cNvSpPr>
          <p:nvPr userDrawn="1"/>
        </p:nvSpPr>
        <p:spPr>
          <a:xfrm rot="4588481">
            <a:off x="9525164" y="1138362"/>
            <a:ext cx="860576" cy="839586"/>
          </a:xfrm>
          <a:custGeom>
            <a:avLst/>
            <a:gdLst>
              <a:gd name="connsiteX0" fmla="*/ 0 w 6991350"/>
              <a:gd name="connsiteY0" fmla="*/ 1943100 h 6858000"/>
              <a:gd name="connsiteX1" fmla="*/ 6991350 w 6991350"/>
              <a:gd name="connsiteY1" fmla="*/ 0 h 6858000"/>
              <a:gd name="connsiteX2" fmla="*/ 5200650 w 6991350"/>
              <a:gd name="connsiteY2" fmla="*/ 6858000 h 6858000"/>
              <a:gd name="connsiteX3" fmla="*/ 0 w 6991350"/>
              <a:gd name="connsiteY3" fmla="*/ 1943100 h 6858000"/>
              <a:gd name="connsiteX0" fmla="*/ 0 w 6991350"/>
              <a:gd name="connsiteY0" fmla="*/ 1943100 h 6858000"/>
              <a:gd name="connsiteX1" fmla="*/ 6991350 w 6991350"/>
              <a:gd name="connsiteY1" fmla="*/ 0 h 6858000"/>
              <a:gd name="connsiteX2" fmla="*/ 5200650 w 6991350"/>
              <a:gd name="connsiteY2" fmla="*/ 6858000 h 6858000"/>
              <a:gd name="connsiteX3" fmla="*/ 0 w 6991350"/>
              <a:gd name="connsiteY3" fmla="*/ 1943100 h 6858000"/>
              <a:gd name="connsiteX0" fmla="*/ 0 w 6991350"/>
              <a:gd name="connsiteY0" fmla="*/ 1943100 h 6858000"/>
              <a:gd name="connsiteX1" fmla="*/ 6991350 w 6991350"/>
              <a:gd name="connsiteY1" fmla="*/ 0 h 6858000"/>
              <a:gd name="connsiteX2" fmla="*/ 5200650 w 6991350"/>
              <a:gd name="connsiteY2" fmla="*/ 6858000 h 6858000"/>
              <a:gd name="connsiteX3" fmla="*/ 0 w 6991350"/>
              <a:gd name="connsiteY3" fmla="*/ 1943100 h 6858000"/>
              <a:gd name="connsiteX0" fmla="*/ 0 w 6991350"/>
              <a:gd name="connsiteY0" fmla="*/ 1943100 h 6858000"/>
              <a:gd name="connsiteX1" fmla="*/ 6991350 w 6991350"/>
              <a:gd name="connsiteY1" fmla="*/ 0 h 6858000"/>
              <a:gd name="connsiteX2" fmla="*/ 5200650 w 6991350"/>
              <a:gd name="connsiteY2" fmla="*/ 6858000 h 6858000"/>
              <a:gd name="connsiteX3" fmla="*/ 0 w 6991350"/>
              <a:gd name="connsiteY3" fmla="*/ 1943100 h 6858000"/>
              <a:gd name="connsiteX0" fmla="*/ 0 w 6991350"/>
              <a:gd name="connsiteY0" fmla="*/ 1943100 h 6858000"/>
              <a:gd name="connsiteX1" fmla="*/ 6991350 w 6991350"/>
              <a:gd name="connsiteY1" fmla="*/ 0 h 6858000"/>
              <a:gd name="connsiteX2" fmla="*/ 5200650 w 6991350"/>
              <a:gd name="connsiteY2" fmla="*/ 6858000 h 6858000"/>
              <a:gd name="connsiteX3" fmla="*/ 0 w 6991350"/>
              <a:gd name="connsiteY3" fmla="*/ 1943100 h 6858000"/>
              <a:gd name="connsiteX0" fmla="*/ 0 w 6991350"/>
              <a:gd name="connsiteY0" fmla="*/ 1943100 h 6858000"/>
              <a:gd name="connsiteX1" fmla="*/ 6991350 w 6991350"/>
              <a:gd name="connsiteY1" fmla="*/ 0 h 6858000"/>
              <a:gd name="connsiteX2" fmla="*/ 5200650 w 6991350"/>
              <a:gd name="connsiteY2" fmla="*/ 6858000 h 6858000"/>
              <a:gd name="connsiteX3" fmla="*/ 0 w 6991350"/>
              <a:gd name="connsiteY3" fmla="*/ 1943100 h 6858000"/>
              <a:gd name="connsiteX0" fmla="*/ 0 w 6991350"/>
              <a:gd name="connsiteY0" fmla="*/ 1943100 h 6858000"/>
              <a:gd name="connsiteX1" fmla="*/ 6991350 w 6991350"/>
              <a:gd name="connsiteY1" fmla="*/ 0 h 6858000"/>
              <a:gd name="connsiteX2" fmla="*/ 5200650 w 6991350"/>
              <a:gd name="connsiteY2" fmla="*/ 6858000 h 6858000"/>
              <a:gd name="connsiteX3" fmla="*/ 0 w 6991350"/>
              <a:gd name="connsiteY3" fmla="*/ 1943100 h 6858000"/>
              <a:gd name="connsiteX0" fmla="*/ 0 w 6991350"/>
              <a:gd name="connsiteY0" fmla="*/ 1943100 h 6858000"/>
              <a:gd name="connsiteX1" fmla="*/ 6991350 w 6991350"/>
              <a:gd name="connsiteY1" fmla="*/ 0 h 6858000"/>
              <a:gd name="connsiteX2" fmla="*/ 5200650 w 6991350"/>
              <a:gd name="connsiteY2" fmla="*/ 6858000 h 6858000"/>
              <a:gd name="connsiteX3" fmla="*/ 0 w 6991350"/>
              <a:gd name="connsiteY3" fmla="*/ 1943100 h 6858000"/>
              <a:gd name="connsiteX0" fmla="*/ 0 w 6991350"/>
              <a:gd name="connsiteY0" fmla="*/ 1943100 h 6858000"/>
              <a:gd name="connsiteX1" fmla="*/ 6991350 w 6991350"/>
              <a:gd name="connsiteY1" fmla="*/ 0 h 6858000"/>
              <a:gd name="connsiteX2" fmla="*/ 5200650 w 6991350"/>
              <a:gd name="connsiteY2" fmla="*/ 6858000 h 6858000"/>
              <a:gd name="connsiteX3" fmla="*/ 0 w 6991350"/>
              <a:gd name="connsiteY3" fmla="*/ 1943100 h 6858000"/>
              <a:gd name="connsiteX0" fmla="*/ 0 w 6991350"/>
              <a:gd name="connsiteY0" fmla="*/ 1943100 h 6858000"/>
              <a:gd name="connsiteX1" fmla="*/ 6991350 w 6991350"/>
              <a:gd name="connsiteY1" fmla="*/ 0 h 6858000"/>
              <a:gd name="connsiteX2" fmla="*/ 5200650 w 6991350"/>
              <a:gd name="connsiteY2" fmla="*/ 6858000 h 6858000"/>
              <a:gd name="connsiteX3" fmla="*/ 0 w 6991350"/>
              <a:gd name="connsiteY3" fmla="*/ 1943100 h 6858000"/>
              <a:gd name="connsiteX0" fmla="*/ 0 w 6991350"/>
              <a:gd name="connsiteY0" fmla="*/ 1943100 h 6858000"/>
              <a:gd name="connsiteX1" fmla="*/ 6991350 w 6991350"/>
              <a:gd name="connsiteY1" fmla="*/ 0 h 6858000"/>
              <a:gd name="connsiteX2" fmla="*/ 5200650 w 6991350"/>
              <a:gd name="connsiteY2" fmla="*/ 6858000 h 6858000"/>
              <a:gd name="connsiteX3" fmla="*/ 0 w 6991350"/>
              <a:gd name="connsiteY3" fmla="*/ 1943100 h 6858000"/>
              <a:gd name="connsiteX0" fmla="*/ 0 w 6991350"/>
              <a:gd name="connsiteY0" fmla="*/ 1943100 h 6858000"/>
              <a:gd name="connsiteX1" fmla="*/ 6991350 w 6991350"/>
              <a:gd name="connsiteY1" fmla="*/ 0 h 6858000"/>
              <a:gd name="connsiteX2" fmla="*/ 5200650 w 6991350"/>
              <a:gd name="connsiteY2" fmla="*/ 6858000 h 6858000"/>
              <a:gd name="connsiteX3" fmla="*/ 0 w 6991350"/>
              <a:gd name="connsiteY3" fmla="*/ 1943100 h 6858000"/>
              <a:gd name="connsiteX0" fmla="*/ 0 w 6991350"/>
              <a:gd name="connsiteY0" fmla="*/ 1943100 h 6858000"/>
              <a:gd name="connsiteX1" fmla="*/ 6991350 w 6991350"/>
              <a:gd name="connsiteY1" fmla="*/ 0 h 6858000"/>
              <a:gd name="connsiteX2" fmla="*/ 5200650 w 6991350"/>
              <a:gd name="connsiteY2" fmla="*/ 6858000 h 6858000"/>
              <a:gd name="connsiteX3" fmla="*/ 0 w 6991350"/>
              <a:gd name="connsiteY3" fmla="*/ 1943100 h 6858000"/>
              <a:gd name="connsiteX0" fmla="*/ 0 w 6991350"/>
              <a:gd name="connsiteY0" fmla="*/ 1943100 h 6858000"/>
              <a:gd name="connsiteX1" fmla="*/ 6991350 w 6991350"/>
              <a:gd name="connsiteY1" fmla="*/ 0 h 6858000"/>
              <a:gd name="connsiteX2" fmla="*/ 5200650 w 6991350"/>
              <a:gd name="connsiteY2" fmla="*/ 6858000 h 6858000"/>
              <a:gd name="connsiteX3" fmla="*/ 0 w 6991350"/>
              <a:gd name="connsiteY3" fmla="*/ 1943100 h 6858000"/>
              <a:gd name="connsiteX0" fmla="*/ 0 w 6991350"/>
              <a:gd name="connsiteY0" fmla="*/ 1943100 h 6858000"/>
              <a:gd name="connsiteX1" fmla="*/ 6991350 w 6991350"/>
              <a:gd name="connsiteY1" fmla="*/ 0 h 6858000"/>
              <a:gd name="connsiteX2" fmla="*/ 5200650 w 6991350"/>
              <a:gd name="connsiteY2" fmla="*/ 6858000 h 6858000"/>
              <a:gd name="connsiteX3" fmla="*/ 0 w 6991350"/>
              <a:gd name="connsiteY3" fmla="*/ 1943100 h 6858000"/>
              <a:gd name="connsiteX0" fmla="*/ 0 w 6991350"/>
              <a:gd name="connsiteY0" fmla="*/ 1943100 h 6858000"/>
              <a:gd name="connsiteX1" fmla="*/ 6991350 w 6991350"/>
              <a:gd name="connsiteY1" fmla="*/ 0 h 6858000"/>
              <a:gd name="connsiteX2" fmla="*/ 5200650 w 6991350"/>
              <a:gd name="connsiteY2" fmla="*/ 6858000 h 6858000"/>
              <a:gd name="connsiteX3" fmla="*/ 0 w 6991350"/>
              <a:gd name="connsiteY3" fmla="*/ 1943100 h 6858000"/>
              <a:gd name="connsiteX0" fmla="*/ 0 w 6991350"/>
              <a:gd name="connsiteY0" fmla="*/ 1943100 h 6858000"/>
              <a:gd name="connsiteX1" fmla="*/ 6991350 w 6991350"/>
              <a:gd name="connsiteY1" fmla="*/ 0 h 6858000"/>
              <a:gd name="connsiteX2" fmla="*/ 5200650 w 6991350"/>
              <a:gd name="connsiteY2" fmla="*/ 6858000 h 6858000"/>
              <a:gd name="connsiteX3" fmla="*/ 0 w 6991350"/>
              <a:gd name="connsiteY3" fmla="*/ 1943100 h 6858000"/>
              <a:gd name="connsiteX0" fmla="*/ 0 w 6991350"/>
              <a:gd name="connsiteY0" fmla="*/ 1943100 h 6858000"/>
              <a:gd name="connsiteX1" fmla="*/ 6991350 w 6991350"/>
              <a:gd name="connsiteY1" fmla="*/ 0 h 6858000"/>
              <a:gd name="connsiteX2" fmla="*/ 5200650 w 6991350"/>
              <a:gd name="connsiteY2" fmla="*/ 6858000 h 6858000"/>
              <a:gd name="connsiteX3" fmla="*/ 0 w 6991350"/>
              <a:gd name="connsiteY3" fmla="*/ 1943100 h 6858000"/>
              <a:gd name="connsiteX0" fmla="*/ 0 w 6991350"/>
              <a:gd name="connsiteY0" fmla="*/ 1943100 h 6858000"/>
              <a:gd name="connsiteX1" fmla="*/ 6991350 w 6991350"/>
              <a:gd name="connsiteY1" fmla="*/ 0 h 6858000"/>
              <a:gd name="connsiteX2" fmla="*/ 5200650 w 6991350"/>
              <a:gd name="connsiteY2" fmla="*/ 6858000 h 6858000"/>
              <a:gd name="connsiteX3" fmla="*/ 0 w 6991350"/>
              <a:gd name="connsiteY3" fmla="*/ 1943100 h 6858000"/>
              <a:gd name="connsiteX0" fmla="*/ 0 w 6991350"/>
              <a:gd name="connsiteY0" fmla="*/ 1943100 h 6858000"/>
              <a:gd name="connsiteX1" fmla="*/ 6991350 w 6991350"/>
              <a:gd name="connsiteY1" fmla="*/ 0 h 6858000"/>
              <a:gd name="connsiteX2" fmla="*/ 5200650 w 6991350"/>
              <a:gd name="connsiteY2" fmla="*/ 6858000 h 6858000"/>
              <a:gd name="connsiteX3" fmla="*/ 0 w 6991350"/>
              <a:gd name="connsiteY3" fmla="*/ 1943100 h 6858000"/>
              <a:gd name="connsiteX0" fmla="*/ 0 w 6991350"/>
              <a:gd name="connsiteY0" fmla="*/ 1943100 h 6858000"/>
              <a:gd name="connsiteX1" fmla="*/ 6991350 w 6991350"/>
              <a:gd name="connsiteY1" fmla="*/ 0 h 6858000"/>
              <a:gd name="connsiteX2" fmla="*/ 5200650 w 6991350"/>
              <a:gd name="connsiteY2" fmla="*/ 6858000 h 6858000"/>
              <a:gd name="connsiteX3" fmla="*/ 0 w 6991350"/>
              <a:gd name="connsiteY3" fmla="*/ 1943100 h 6858000"/>
              <a:gd name="connsiteX0" fmla="*/ 0 w 6991350"/>
              <a:gd name="connsiteY0" fmla="*/ 1943100 h 6858000"/>
              <a:gd name="connsiteX1" fmla="*/ 6991350 w 6991350"/>
              <a:gd name="connsiteY1" fmla="*/ 0 h 6858000"/>
              <a:gd name="connsiteX2" fmla="*/ 5200650 w 6991350"/>
              <a:gd name="connsiteY2" fmla="*/ 6858000 h 6858000"/>
              <a:gd name="connsiteX3" fmla="*/ 0 w 6991350"/>
              <a:gd name="connsiteY3" fmla="*/ 1943100 h 6858000"/>
              <a:gd name="connsiteX0" fmla="*/ 0 w 6991350"/>
              <a:gd name="connsiteY0" fmla="*/ 1943100 h 6858000"/>
              <a:gd name="connsiteX1" fmla="*/ 6991350 w 6991350"/>
              <a:gd name="connsiteY1" fmla="*/ 0 h 6858000"/>
              <a:gd name="connsiteX2" fmla="*/ 5200650 w 6991350"/>
              <a:gd name="connsiteY2" fmla="*/ 6858000 h 6858000"/>
              <a:gd name="connsiteX3" fmla="*/ 0 w 6991350"/>
              <a:gd name="connsiteY3" fmla="*/ 1943100 h 6858000"/>
              <a:gd name="connsiteX0" fmla="*/ 0 w 6991350"/>
              <a:gd name="connsiteY0" fmla="*/ 1943100 h 6858000"/>
              <a:gd name="connsiteX1" fmla="*/ 6991350 w 6991350"/>
              <a:gd name="connsiteY1" fmla="*/ 0 h 6858000"/>
              <a:gd name="connsiteX2" fmla="*/ 5200650 w 6991350"/>
              <a:gd name="connsiteY2" fmla="*/ 6858000 h 6858000"/>
              <a:gd name="connsiteX3" fmla="*/ 0 w 6991350"/>
              <a:gd name="connsiteY3" fmla="*/ 1943100 h 6858000"/>
              <a:gd name="connsiteX0" fmla="*/ 0 w 6991350"/>
              <a:gd name="connsiteY0" fmla="*/ 1943100 h 6858000"/>
              <a:gd name="connsiteX1" fmla="*/ 6991350 w 6991350"/>
              <a:gd name="connsiteY1" fmla="*/ 0 h 6858000"/>
              <a:gd name="connsiteX2" fmla="*/ 5200650 w 6991350"/>
              <a:gd name="connsiteY2" fmla="*/ 6858000 h 6858000"/>
              <a:gd name="connsiteX3" fmla="*/ 0 w 6991350"/>
              <a:gd name="connsiteY3" fmla="*/ 1943100 h 6858000"/>
              <a:gd name="connsiteX0" fmla="*/ 0 w 6991350"/>
              <a:gd name="connsiteY0" fmla="*/ 1943100 h 6858000"/>
              <a:gd name="connsiteX1" fmla="*/ 6991350 w 6991350"/>
              <a:gd name="connsiteY1" fmla="*/ 0 h 6858000"/>
              <a:gd name="connsiteX2" fmla="*/ 5200650 w 6991350"/>
              <a:gd name="connsiteY2" fmla="*/ 6858000 h 6858000"/>
              <a:gd name="connsiteX3" fmla="*/ 0 w 6991350"/>
              <a:gd name="connsiteY3" fmla="*/ 1943100 h 6858000"/>
              <a:gd name="connsiteX0" fmla="*/ 0 w 6991350"/>
              <a:gd name="connsiteY0" fmla="*/ 1943100 h 6858000"/>
              <a:gd name="connsiteX1" fmla="*/ 6991350 w 6991350"/>
              <a:gd name="connsiteY1" fmla="*/ 0 h 6858000"/>
              <a:gd name="connsiteX2" fmla="*/ 5200650 w 6991350"/>
              <a:gd name="connsiteY2" fmla="*/ 6858000 h 6858000"/>
              <a:gd name="connsiteX3" fmla="*/ 0 w 6991350"/>
              <a:gd name="connsiteY3" fmla="*/ 1943100 h 6858000"/>
              <a:gd name="connsiteX0" fmla="*/ 0 w 7029450"/>
              <a:gd name="connsiteY0" fmla="*/ 1943100 h 6858000"/>
              <a:gd name="connsiteX1" fmla="*/ 7029450 w 7029450"/>
              <a:gd name="connsiteY1" fmla="*/ 0 h 6858000"/>
              <a:gd name="connsiteX2" fmla="*/ 5200650 w 7029450"/>
              <a:gd name="connsiteY2" fmla="*/ 6858000 h 6858000"/>
              <a:gd name="connsiteX3" fmla="*/ 0 w 7029450"/>
              <a:gd name="connsiteY3" fmla="*/ 1943100 h 6858000"/>
              <a:gd name="connsiteX0" fmla="*/ 0 w 7029450"/>
              <a:gd name="connsiteY0" fmla="*/ 1943100 h 6858000"/>
              <a:gd name="connsiteX1" fmla="*/ 7029450 w 7029450"/>
              <a:gd name="connsiteY1" fmla="*/ 0 h 6858000"/>
              <a:gd name="connsiteX2" fmla="*/ 5200650 w 7029450"/>
              <a:gd name="connsiteY2" fmla="*/ 6858000 h 6858000"/>
              <a:gd name="connsiteX3" fmla="*/ 0 w 7029450"/>
              <a:gd name="connsiteY3" fmla="*/ 1943100 h 6858000"/>
              <a:gd name="connsiteX0" fmla="*/ 0 w 7029450"/>
              <a:gd name="connsiteY0" fmla="*/ 1943100 h 6858000"/>
              <a:gd name="connsiteX1" fmla="*/ 7029450 w 7029450"/>
              <a:gd name="connsiteY1" fmla="*/ 0 h 6858000"/>
              <a:gd name="connsiteX2" fmla="*/ 5200650 w 7029450"/>
              <a:gd name="connsiteY2" fmla="*/ 6858000 h 6858000"/>
              <a:gd name="connsiteX3" fmla="*/ 0 w 7029450"/>
              <a:gd name="connsiteY3" fmla="*/ 1943100 h 6858000"/>
              <a:gd name="connsiteX0" fmla="*/ 0 w 7029450"/>
              <a:gd name="connsiteY0" fmla="*/ 1943100 h 6858000"/>
              <a:gd name="connsiteX1" fmla="*/ 7029450 w 7029450"/>
              <a:gd name="connsiteY1" fmla="*/ 0 h 6858000"/>
              <a:gd name="connsiteX2" fmla="*/ 5200650 w 7029450"/>
              <a:gd name="connsiteY2" fmla="*/ 6858000 h 6858000"/>
              <a:gd name="connsiteX3" fmla="*/ 0 w 7029450"/>
              <a:gd name="connsiteY3" fmla="*/ 1943100 h 6858000"/>
              <a:gd name="connsiteX0" fmla="*/ 0 w 7029450"/>
              <a:gd name="connsiteY0" fmla="*/ 1943100 h 6858000"/>
              <a:gd name="connsiteX1" fmla="*/ 7029450 w 7029450"/>
              <a:gd name="connsiteY1" fmla="*/ 0 h 6858000"/>
              <a:gd name="connsiteX2" fmla="*/ 5200650 w 7029450"/>
              <a:gd name="connsiteY2" fmla="*/ 6858000 h 6858000"/>
              <a:gd name="connsiteX3" fmla="*/ 0 w 7029450"/>
              <a:gd name="connsiteY3" fmla="*/ 1943100 h 6858000"/>
              <a:gd name="connsiteX0" fmla="*/ 0 w 7029450"/>
              <a:gd name="connsiteY0" fmla="*/ 1943100 h 6858000"/>
              <a:gd name="connsiteX1" fmla="*/ 7029450 w 7029450"/>
              <a:gd name="connsiteY1" fmla="*/ 0 h 6858000"/>
              <a:gd name="connsiteX2" fmla="*/ 5200650 w 7029450"/>
              <a:gd name="connsiteY2" fmla="*/ 6858000 h 6858000"/>
              <a:gd name="connsiteX3" fmla="*/ 0 w 7029450"/>
              <a:gd name="connsiteY3" fmla="*/ 1943100 h 6858000"/>
              <a:gd name="connsiteX0" fmla="*/ 0 w 7029450"/>
              <a:gd name="connsiteY0" fmla="*/ 1943100 h 6858000"/>
              <a:gd name="connsiteX1" fmla="*/ 7029450 w 7029450"/>
              <a:gd name="connsiteY1" fmla="*/ 0 h 6858000"/>
              <a:gd name="connsiteX2" fmla="*/ 5200650 w 7029450"/>
              <a:gd name="connsiteY2" fmla="*/ 6858000 h 6858000"/>
              <a:gd name="connsiteX3" fmla="*/ 0 w 7029450"/>
              <a:gd name="connsiteY3" fmla="*/ 1943100 h 6858000"/>
              <a:gd name="connsiteX0" fmla="*/ 0 w 7029450"/>
              <a:gd name="connsiteY0" fmla="*/ 1943100 h 6858000"/>
              <a:gd name="connsiteX1" fmla="*/ 7029450 w 7029450"/>
              <a:gd name="connsiteY1" fmla="*/ 0 h 6858000"/>
              <a:gd name="connsiteX2" fmla="*/ 5200650 w 7029450"/>
              <a:gd name="connsiteY2" fmla="*/ 6858000 h 6858000"/>
              <a:gd name="connsiteX3" fmla="*/ 0 w 7029450"/>
              <a:gd name="connsiteY3" fmla="*/ 1943100 h 6858000"/>
              <a:gd name="connsiteX0" fmla="*/ 0 w 7029450"/>
              <a:gd name="connsiteY0" fmla="*/ 1943100 h 6858000"/>
              <a:gd name="connsiteX1" fmla="*/ 7029450 w 7029450"/>
              <a:gd name="connsiteY1" fmla="*/ 0 h 6858000"/>
              <a:gd name="connsiteX2" fmla="*/ 5200650 w 7029450"/>
              <a:gd name="connsiteY2" fmla="*/ 6858000 h 6858000"/>
              <a:gd name="connsiteX3" fmla="*/ 0 w 7029450"/>
              <a:gd name="connsiteY3" fmla="*/ 19431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029450" h="6858000">
                <a:moveTo>
                  <a:pt x="0" y="1943100"/>
                </a:moveTo>
                <a:cubicBezTo>
                  <a:pt x="1606550" y="1257300"/>
                  <a:pt x="4356100" y="342900"/>
                  <a:pt x="7029450" y="0"/>
                </a:cubicBezTo>
                <a:cubicBezTo>
                  <a:pt x="5556250" y="2990850"/>
                  <a:pt x="5245100" y="5657850"/>
                  <a:pt x="5200650" y="6858000"/>
                </a:cubicBezTo>
                <a:cubicBezTo>
                  <a:pt x="2800350" y="3714750"/>
                  <a:pt x="1638300" y="3086100"/>
                  <a:pt x="0" y="1943100"/>
                </a:cubicBezTo>
                <a:close/>
              </a:path>
            </a:pathLst>
          </a:custGeom>
          <a:solidFill>
            <a:srgbClr val="EB5D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dirty="0">
              <a:solidFill>
                <a:srgbClr val="6BC4C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5937618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Key point -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5">
            <a:extLst>
              <a:ext uri="{FF2B5EF4-FFF2-40B4-BE49-F238E27FC236}">
                <a16:creationId xmlns:a16="http://schemas.microsoft.com/office/drawing/2014/main" id="{09FB4F55-70EF-CE5A-E58A-A1E24580B9EA}"/>
              </a:ext>
            </a:extLst>
          </p:cNvPr>
          <p:cNvSpPr>
            <a:spLocks noChangeAspect="1"/>
          </p:cNvSpPr>
          <p:nvPr userDrawn="1"/>
        </p:nvSpPr>
        <p:spPr>
          <a:xfrm rot="7256372">
            <a:off x="7354344" y="3629065"/>
            <a:ext cx="5798499" cy="5657066"/>
          </a:xfrm>
          <a:custGeom>
            <a:avLst/>
            <a:gdLst>
              <a:gd name="connsiteX0" fmla="*/ 0 w 6991350"/>
              <a:gd name="connsiteY0" fmla="*/ 1943100 h 6858000"/>
              <a:gd name="connsiteX1" fmla="*/ 6991350 w 6991350"/>
              <a:gd name="connsiteY1" fmla="*/ 0 h 6858000"/>
              <a:gd name="connsiteX2" fmla="*/ 5200650 w 6991350"/>
              <a:gd name="connsiteY2" fmla="*/ 6858000 h 6858000"/>
              <a:gd name="connsiteX3" fmla="*/ 0 w 6991350"/>
              <a:gd name="connsiteY3" fmla="*/ 1943100 h 6858000"/>
              <a:gd name="connsiteX0" fmla="*/ 0 w 6991350"/>
              <a:gd name="connsiteY0" fmla="*/ 1943100 h 6858000"/>
              <a:gd name="connsiteX1" fmla="*/ 6991350 w 6991350"/>
              <a:gd name="connsiteY1" fmla="*/ 0 h 6858000"/>
              <a:gd name="connsiteX2" fmla="*/ 5200650 w 6991350"/>
              <a:gd name="connsiteY2" fmla="*/ 6858000 h 6858000"/>
              <a:gd name="connsiteX3" fmla="*/ 0 w 6991350"/>
              <a:gd name="connsiteY3" fmla="*/ 1943100 h 6858000"/>
              <a:gd name="connsiteX0" fmla="*/ 0 w 6991350"/>
              <a:gd name="connsiteY0" fmla="*/ 1943100 h 6858000"/>
              <a:gd name="connsiteX1" fmla="*/ 6991350 w 6991350"/>
              <a:gd name="connsiteY1" fmla="*/ 0 h 6858000"/>
              <a:gd name="connsiteX2" fmla="*/ 5200650 w 6991350"/>
              <a:gd name="connsiteY2" fmla="*/ 6858000 h 6858000"/>
              <a:gd name="connsiteX3" fmla="*/ 0 w 6991350"/>
              <a:gd name="connsiteY3" fmla="*/ 1943100 h 6858000"/>
              <a:gd name="connsiteX0" fmla="*/ 0 w 6991350"/>
              <a:gd name="connsiteY0" fmla="*/ 1943100 h 6858000"/>
              <a:gd name="connsiteX1" fmla="*/ 6991350 w 6991350"/>
              <a:gd name="connsiteY1" fmla="*/ 0 h 6858000"/>
              <a:gd name="connsiteX2" fmla="*/ 5200650 w 6991350"/>
              <a:gd name="connsiteY2" fmla="*/ 6858000 h 6858000"/>
              <a:gd name="connsiteX3" fmla="*/ 0 w 6991350"/>
              <a:gd name="connsiteY3" fmla="*/ 1943100 h 6858000"/>
              <a:gd name="connsiteX0" fmla="*/ 0 w 6991350"/>
              <a:gd name="connsiteY0" fmla="*/ 1943100 h 6858000"/>
              <a:gd name="connsiteX1" fmla="*/ 6991350 w 6991350"/>
              <a:gd name="connsiteY1" fmla="*/ 0 h 6858000"/>
              <a:gd name="connsiteX2" fmla="*/ 5200650 w 6991350"/>
              <a:gd name="connsiteY2" fmla="*/ 6858000 h 6858000"/>
              <a:gd name="connsiteX3" fmla="*/ 0 w 6991350"/>
              <a:gd name="connsiteY3" fmla="*/ 1943100 h 6858000"/>
              <a:gd name="connsiteX0" fmla="*/ 0 w 6991350"/>
              <a:gd name="connsiteY0" fmla="*/ 1943100 h 6858000"/>
              <a:gd name="connsiteX1" fmla="*/ 6991350 w 6991350"/>
              <a:gd name="connsiteY1" fmla="*/ 0 h 6858000"/>
              <a:gd name="connsiteX2" fmla="*/ 5200650 w 6991350"/>
              <a:gd name="connsiteY2" fmla="*/ 6858000 h 6858000"/>
              <a:gd name="connsiteX3" fmla="*/ 0 w 6991350"/>
              <a:gd name="connsiteY3" fmla="*/ 1943100 h 6858000"/>
              <a:gd name="connsiteX0" fmla="*/ 0 w 6991350"/>
              <a:gd name="connsiteY0" fmla="*/ 1943100 h 6858000"/>
              <a:gd name="connsiteX1" fmla="*/ 6991350 w 6991350"/>
              <a:gd name="connsiteY1" fmla="*/ 0 h 6858000"/>
              <a:gd name="connsiteX2" fmla="*/ 5200650 w 6991350"/>
              <a:gd name="connsiteY2" fmla="*/ 6858000 h 6858000"/>
              <a:gd name="connsiteX3" fmla="*/ 0 w 6991350"/>
              <a:gd name="connsiteY3" fmla="*/ 1943100 h 6858000"/>
              <a:gd name="connsiteX0" fmla="*/ 0 w 6991350"/>
              <a:gd name="connsiteY0" fmla="*/ 1943100 h 6858000"/>
              <a:gd name="connsiteX1" fmla="*/ 6991350 w 6991350"/>
              <a:gd name="connsiteY1" fmla="*/ 0 h 6858000"/>
              <a:gd name="connsiteX2" fmla="*/ 5200650 w 6991350"/>
              <a:gd name="connsiteY2" fmla="*/ 6858000 h 6858000"/>
              <a:gd name="connsiteX3" fmla="*/ 0 w 6991350"/>
              <a:gd name="connsiteY3" fmla="*/ 1943100 h 6858000"/>
              <a:gd name="connsiteX0" fmla="*/ 0 w 6991350"/>
              <a:gd name="connsiteY0" fmla="*/ 1943100 h 6858000"/>
              <a:gd name="connsiteX1" fmla="*/ 6991350 w 6991350"/>
              <a:gd name="connsiteY1" fmla="*/ 0 h 6858000"/>
              <a:gd name="connsiteX2" fmla="*/ 5200650 w 6991350"/>
              <a:gd name="connsiteY2" fmla="*/ 6858000 h 6858000"/>
              <a:gd name="connsiteX3" fmla="*/ 0 w 6991350"/>
              <a:gd name="connsiteY3" fmla="*/ 1943100 h 6858000"/>
              <a:gd name="connsiteX0" fmla="*/ 0 w 6991350"/>
              <a:gd name="connsiteY0" fmla="*/ 1943100 h 6858000"/>
              <a:gd name="connsiteX1" fmla="*/ 6991350 w 6991350"/>
              <a:gd name="connsiteY1" fmla="*/ 0 h 6858000"/>
              <a:gd name="connsiteX2" fmla="*/ 5200650 w 6991350"/>
              <a:gd name="connsiteY2" fmla="*/ 6858000 h 6858000"/>
              <a:gd name="connsiteX3" fmla="*/ 0 w 6991350"/>
              <a:gd name="connsiteY3" fmla="*/ 1943100 h 6858000"/>
              <a:gd name="connsiteX0" fmla="*/ 0 w 6991350"/>
              <a:gd name="connsiteY0" fmla="*/ 1943100 h 6858000"/>
              <a:gd name="connsiteX1" fmla="*/ 6991350 w 6991350"/>
              <a:gd name="connsiteY1" fmla="*/ 0 h 6858000"/>
              <a:gd name="connsiteX2" fmla="*/ 5200650 w 6991350"/>
              <a:gd name="connsiteY2" fmla="*/ 6858000 h 6858000"/>
              <a:gd name="connsiteX3" fmla="*/ 0 w 6991350"/>
              <a:gd name="connsiteY3" fmla="*/ 1943100 h 6858000"/>
              <a:gd name="connsiteX0" fmla="*/ 0 w 6991350"/>
              <a:gd name="connsiteY0" fmla="*/ 1943100 h 6858000"/>
              <a:gd name="connsiteX1" fmla="*/ 6991350 w 6991350"/>
              <a:gd name="connsiteY1" fmla="*/ 0 h 6858000"/>
              <a:gd name="connsiteX2" fmla="*/ 5200650 w 6991350"/>
              <a:gd name="connsiteY2" fmla="*/ 6858000 h 6858000"/>
              <a:gd name="connsiteX3" fmla="*/ 0 w 6991350"/>
              <a:gd name="connsiteY3" fmla="*/ 1943100 h 6858000"/>
              <a:gd name="connsiteX0" fmla="*/ 0 w 6991350"/>
              <a:gd name="connsiteY0" fmla="*/ 1943100 h 6858000"/>
              <a:gd name="connsiteX1" fmla="*/ 6991350 w 6991350"/>
              <a:gd name="connsiteY1" fmla="*/ 0 h 6858000"/>
              <a:gd name="connsiteX2" fmla="*/ 5200650 w 6991350"/>
              <a:gd name="connsiteY2" fmla="*/ 6858000 h 6858000"/>
              <a:gd name="connsiteX3" fmla="*/ 0 w 6991350"/>
              <a:gd name="connsiteY3" fmla="*/ 1943100 h 6858000"/>
              <a:gd name="connsiteX0" fmla="*/ 0 w 6991350"/>
              <a:gd name="connsiteY0" fmla="*/ 1943100 h 6858000"/>
              <a:gd name="connsiteX1" fmla="*/ 6991350 w 6991350"/>
              <a:gd name="connsiteY1" fmla="*/ 0 h 6858000"/>
              <a:gd name="connsiteX2" fmla="*/ 5200650 w 6991350"/>
              <a:gd name="connsiteY2" fmla="*/ 6858000 h 6858000"/>
              <a:gd name="connsiteX3" fmla="*/ 0 w 6991350"/>
              <a:gd name="connsiteY3" fmla="*/ 1943100 h 6858000"/>
              <a:gd name="connsiteX0" fmla="*/ 0 w 6991350"/>
              <a:gd name="connsiteY0" fmla="*/ 1943100 h 6858000"/>
              <a:gd name="connsiteX1" fmla="*/ 6991350 w 6991350"/>
              <a:gd name="connsiteY1" fmla="*/ 0 h 6858000"/>
              <a:gd name="connsiteX2" fmla="*/ 5200650 w 6991350"/>
              <a:gd name="connsiteY2" fmla="*/ 6858000 h 6858000"/>
              <a:gd name="connsiteX3" fmla="*/ 0 w 6991350"/>
              <a:gd name="connsiteY3" fmla="*/ 1943100 h 6858000"/>
              <a:gd name="connsiteX0" fmla="*/ 0 w 6991350"/>
              <a:gd name="connsiteY0" fmla="*/ 1943100 h 6858000"/>
              <a:gd name="connsiteX1" fmla="*/ 6991350 w 6991350"/>
              <a:gd name="connsiteY1" fmla="*/ 0 h 6858000"/>
              <a:gd name="connsiteX2" fmla="*/ 5200650 w 6991350"/>
              <a:gd name="connsiteY2" fmla="*/ 6858000 h 6858000"/>
              <a:gd name="connsiteX3" fmla="*/ 0 w 6991350"/>
              <a:gd name="connsiteY3" fmla="*/ 1943100 h 6858000"/>
              <a:gd name="connsiteX0" fmla="*/ 0 w 6991350"/>
              <a:gd name="connsiteY0" fmla="*/ 1943100 h 6858000"/>
              <a:gd name="connsiteX1" fmla="*/ 6991350 w 6991350"/>
              <a:gd name="connsiteY1" fmla="*/ 0 h 6858000"/>
              <a:gd name="connsiteX2" fmla="*/ 5200650 w 6991350"/>
              <a:gd name="connsiteY2" fmla="*/ 6858000 h 6858000"/>
              <a:gd name="connsiteX3" fmla="*/ 0 w 6991350"/>
              <a:gd name="connsiteY3" fmla="*/ 1943100 h 6858000"/>
              <a:gd name="connsiteX0" fmla="*/ 0 w 6991350"/>
              <a:gd name="connsiteY0" fmla="*/ 1943100 h 6858000"/>
              <a:gd name="connsiteX1" fmla="*/ 6991350 w 6991350"/>
              <a:gd name="connsiteY1" fmla="*/ 0 h 6858000"/>
              <a:gd name="connsiteX2" fmla="*/ 5200650 w 6991350"/>
              <a:gd name="connsiteY2" fmla="*/ 6858000 h 6858000"/>
              <a:gd name="connsiteX3" fmla="*/ 0 w 6991350"/>
              <a:gd name="connsiteY3" fmla="*/ 1943100 h 6858000"/>
              <a:gd name="connsiteX0" fmla="*/ 0 w 6991350"/>
              <a:gd name="connsiteY0" fmla="*/ 1943100 h 6858000"/>
              <a:gd name="connsiteX1" fmla="*/ 6991350 w 6991350"/>
              <a:gd name="connsiteY1" fmla="*/ 0 h 6858000"/>
              <a:gd name="connsiteX2" fmla="*/ 5200650 w 6991350"/>
              <a:gd name="connsiteY2" fmla="*/ 6858000 h 6858000"/>
              <a:gd name="connsiteX3" fmla="*/ 0 w 6991350"/>
              <a:gd name="connsiteY3" fmla="*/ 1943100 h 6858000"/>
              <a:gd name="connsiteX0" fmla="*/ 0 w 6991350"/>
              <a:gd name="connsiteY0" fmla="*/ 1943100 h 6858000"/>
              <a:gd name="connsiteX1" fmla="*/ 6991350 w 6991350"/>
              <a:gd name="connsiteY1" fmla="*/ 0 h 6858000"/>
              <a:gd name="connsiteX2" fmla="*/ 5200650 w 6991350"/>
              <a:gd name="connsiteY2" fmla="*/ 6858000 h 6858000"/>
              <a:gd name="connsiteX3" fmla="*/ 0 w 6991350"/>
              <a:gd name="connsiteY3" fmla="*/ 1943100 h 6858000"/>
              <a:gd name="connsiteX0" fmla="*/ 0 w 6991350"/>
              <a:gd name="connsiteY0" fmla="*/ 1943100 h 6858000"/>
              <a:gd name="connsiteX1" fmla="*/ 6991350 w 6991350"/>
              <a:gd name="connsiteY1" fmla="*/ 0 h 6858000"/>
              <a:gd name="connsiteX2" fmla="*/ 5200650 w 6991350"/>
              <a:gd name="connsiteY2" fmla="*/ 6858000 h 6858000"/>
              <a:gd name="connsiteX3" fmla="*/ 0 w 6991350"/>
              <a:gd name="connsiteY3" fmla="*/ 1943100 h 6858000"/>
              <a:gd name="connsiteX0" fmla="*/ 0 w 6991350"/>
              <a:gd name="connsiteY0" fmla="*/ 1943100 h 6858000"/>
              <a:gd name="connsiteX1" fmla="*/ 6991350 w 6991350"/>
              <a:gd name="connsiteY1" fmla="*/ 0 h 6858000"/>
              <a:gd name="connsiteX2" fmla="*/ 5200650 w 6991350"/>
              <a:gd name="connsiteY2" fmla="*/ 6858000 h 6858000"/>
              <a:gd name="connsiteX3" fmla="*/ 0 w 6991350"/>
              <a:gd name="connsiteY3" fmla="*/ 1943100 h 6858000"/>
              <a:gd name="connsiteX0" fmla="*/ 0 w 6991350"/>
              <a:gd name="connsiteY0" fmla="*/ 1943100 h 6858000"/>
              <a:gd name="connsiteX1" fmla="*/ 6991350 w 6991350"/>
              <a:gd name="connsiteY1" fmla="*/ 0 h 6858000"/>
              <a:gd name="connsiteX2" fmla="*/ 5200650 w 6991350"/>
              <a:gd name="connsiteY2" fmla="*/ 6858000 h 6858000"/>
              <a:gd name="connsiteX3" fmla="*/ 0 w 6991350"/>
              <a:gd name="connsiteY3" fmla="*/ 1943100 h 6858000"/>
              <a:gd name="connsiteX0" fmla="*/ 0 w 6991350"/>
              <a:gd name="connsiteY0" fmla="*/ 1943100 h 6858000"/>
              <a:gd name="connsiteX1" fmla="*/ 6991350 w 6991350"/>
              <a:gd name="connsiteY1" fmla="*/ 0 h 6858000"/>
              <a:gd name="connsiteX2" fmla="*/ 5200650 w 6991350"/>
              <a:gd name="connsiteY2" fmla="*/ 6858000 h 6858000"/>
              <a:gd name="connsiteX3" fmla="*/ 0 w 6991350"/>
              <a:gd name="connsiteY3" fmla="*/ 1943100 h 6858000"/>
              <a:gd name="connsiteX0" fmla="*/ 0 w 6991350"/>
              <a:gd name="connsiteY0" fmla="*/ 1943100 h 6858000"/>
              <a:gd name="connsiteX1" fmla="*/ 6991350 w 6991350"/>
              <a:gd name="connsiteY1" fmla="*/ 0 h 6858000"/>
              <a:gd name="connsiteX2" fmla="*/ 5200650 w 6991350"/>
              <a:gd name="connsiteY2" fmla="*/ 6858000 h 6858000"/>
              <a:gd name="connsiteX3" fmla="*/ 0 w 6991350"/>
              <a:gd name="connsiteY3" fmla="*/ 1943100 h 6858000"/>
              <a:gd name="connsiteX0" fmla="*/ 0 w 6991350"/>
              <a:gd name="connsiteY0" fmla="*/ 1943100 h 6858000"/>
              <a:gd name="connsiteX1" fmla="*/ 6991350 w 6991350"/>
              <a:gd name="connsiteY1" fmla="*/ 0 h 6858000"/>
              <a:gd name="connsiteX2" fmla="*/ 5200650 w 6991350"/>
              <a:gd name="connsiteY2" fmla="*/ 6858000 h 6858000"/>
              <a:gd name="connsiteX3" fmla="*/ 0 w 6991350"/>
              <a:gd name="connsiteY3" fmla="*/ 1943100 h 6858000"/>
              <a:gd name="connsiteX0" fmla="*/ 0 w 6991350"/>
              <a:gd name="connsiteY0" fmla="*/ 1943100 h 6858000"/>
              <a:gd name="connsiteX1" fmla="*/ 6991350 w 6991350"/>
              <a:gd name="connsiteY1" fmla="*/ 0 h 6858000"/>
              <a:gd name="connsiteX2" fmla="*/ 5200650 w 6991350"/>
              <a:gd name="connsiteY2" fmla="*/ 6858000 h 6858000"/>
              <a:gd name="connsiteX3" fmla="*/ 0 w 6991350"/>
              <a:gd name="connsiteY3" fmla="*/ 1943100 h 6858000"/>
              <a:gd name="connsiteX0" fmla="*/ 0 w 7029450"/>
              <a:gd name="connsiteY0" fmla="*/ 1943100 h 6858000"/>
              <a:gd name="connsiteX1" fmla="*/ 7029450 w 7029450"/>
              <a:gd name="connsiteY1" fmla="*/ 0 h 6858000"/>
              <a:gd name="connsiteX2" fmla="*/ 5200650 w 7029450"/>
              <a:gd name="connsiteY2" fmla="*/ 6858000 h 6858000"/>
              <a:gd name="connsiteX3" fmla="*/ 0 w 7029450"/>
              <a:gd name="connsiteY3" fmla="*/ 1943100 h 6858000"/>
              <a:gd name="connsiteX0" fmla="*/ 0 w 7029450"/>
              <a:gd name="connsiteY0" fmla="*/ 1943100 h 6858000"/>
              <a:gd name="connsiteX1" fmla="*/ 7029450 w 7029450"/>
              <a:gd name="connsiteY1" fmla="*/ 0 h 6858000"/>
              <a:gd name="connsiteX2" fmla="*/ 5200650 w 7029450"/>
              <a:gd name="connsiteY2" fmla="*/ 6858000 h 6858000"/>
              <a:gd name="connsiteX3" fmla="*/ 0 w 7029450"/>
              <a:gd name="connsiteY3" fmla="*/ 1943100 h 6858000"/>
              <a:gd name="connsiteX0" fmla="*/ 0 w 7029450"/>
              <a:gd name="connsiteY0" fmla="*/ 1943100 h 6858000"/>
              <a:gd name="connsiteX1" fmla="*/ 7029450 w 7029450"/>
              <a:gd name="connsiteY1" fmla="*/ 0 h 6858000"/>
              <a:gd name="connsiteX2" fmla="*/ 5200650 w 7029450"/>
              <a:gd name="connsiteY2" fmla="*/ 6858000 h 6858000"/>
              <a:gd name="connsiteX3" fmla="*/ 0 w 7029450"/>
              <a:gd name="connsiteY3" fmla="*/ 1943100 h 6858000"/>
              <a:gd name="connsiteX0" fmla="*/ 0 w 7029450"/>
              <a:gd name="connsiteY0" fmla="*/ 1943100 h 6858000"/>
              <a:gd name="connsiteX1" fmla="*/ 7029450 w 7029450"/>
              <a:gd name="connsiteY1" fmla="*/ 0 h 6858000"/>
              <a:gd name="connsiteX2" fmla="*/ 5200650 w 7029450"/>
              <a:gd name="connsiteY2" fmla="*/ 6858000 h 6858000"/>
              <a:gd name="connsiteX3" fmla="*/ 0 w 7029450"/>
              <a:gd name="connsiteY3" fmla="*/ 1943100 h 6858000"/>
              <a:gd name="connsiteX0" fmla="*/ 0 w 7029450"/>
              <a:gd name="connsiteY0" fmla="*/ 1943100 h 6858000"/>
              <a:gd name="connsiteX1" fmla="*/ 7029450 w 7029450"/>
              <a:gd name="connsiteY1" fmla="*/ 0 h 6858000"/>
              <a:gd name="connsiteX2" fmla="*/ 5200650 w 7029450"/>
              <a:gd name="connsiteY2" fmla="*/ 6858000 h 6858000"/>
              <a:gd name="connsiteX3" fmla="*/ 0 w 7029450"/>
              <a:gd name="connsiteY3" fmla="*/ 1943100 h 6858000"/>
              <a:gd name="connsiteX0" fmla="*/ 0 w 7029450"/>
              <a:gd name="connsiteY0" fmla="*/ 1943100 h 6858000"/>
              <a:gd name="connsiteX1" fmla="*/ 7029450 w 7029450"/>
              <a:gd name="connsiteY1" fmla="*/ 0 h 6858000"/>
              <a:gd name="connsiteX2" fmla="*/ 5200650 w 7029450"/>
              <a:gd name="connsiteY2" fmla="*/ 6858000 h 6858000"/>
              <a:gd name="connsiteX3" fmla="*/ 0 w 7029450"/>
              <a:gd name="connsiteY3" fmla="*/ 1943100 h 6858000"/>
              <a:gd name="connsiteX0" fmla="*/ 0 w 7029450"/>
              <a:gd name="connsiteY0" fmla="*/ 1943100 h 6858000"/>
              <a:gd name="connsiteX1" fmla="*/ 7029450 w 7029450"/>
              <a:gd name="connsiteY1" fmla="*/ 0 h 6858000"/>
              <a:gd name="connsiteX2" fmla="*/ 5200650 w 7029450"/>
              <a:gd name="connsiteY2" fmla="*/ 6858000 h 6858000"/>
              <a:gd name="connsiteX3" fmla="*/ 0 w 7029450"/>
              <a:gd name="connsiteY3" fmla="*/ 1943100 h 6858000"/>
              <a:gd name="connsiteX0" fmla="*/ 0 w 7029450"/>
              <a:gd name="connsiteY0" fmla="*/ 1943100 h 6858000"/>
              <a:gd name="connsiteX1" fmla="*/ 7029450 w 7029450"/>
              <a:gd name="connsiteY1" fmla="*/ 0 h 6858000"/>
              <a:gd name="connsiteX2" fmla="*/ 5200650 w 7029450"/>
              <a:gd name="connsiteY2" fmla="*/ 6858000 h 6858000"/>
              <a:gd name="connsiteX3" fmla="*/ 0 w 7029450"/>
              <a:gd name="connsiteY3" fmla="*/ 1943100 h 6858000"/>
              <a:gd name="connsiteX0" fmla="*/ 0 w 7029450"/>
              <a:gd name="connsiteY0" fmla="*/ 1943100 h 6858000"/>
              <a:gd name="connsiteX1" fmla="*/ 7029450 w 7029450"/>
              <a:gd name="connsiteY1" fmla="*/ 0 h 6858000"/>
              <a:gd name="connsiteX2" fmla="*/ 5200650 w 7029450"/>
              <a:gd name="connsiteY2" fmla="*/ 6858000 h 6858000"/>
              <a:gd name="connsiteX3" fmla="*/ 0 w 7029450"/>
              <a:gd name="connsiteY3" fmla="*/ 19431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029450" h="6858000">
                <a:moveTo>
                  <a:pt x="0" y="1943100"/>
                </a:moveTo>
                <a:cubicBezTo>
                  <a:pt x="1606550" y="1257300"/>
                  <a:pt x="4356100" y="342900"/>
                  <a:pt x="7029450" y="0"/>
                </a:cubicBezTo>
                <a:cubicBezTo>
                  <a:pt x="5556250" y="2990850"/>
                  <a:pt x="5245100" y="5657850"/>
                  <a:pt x="5200650" y="6858000"/>
                </a:cubicBezTo>
                <a:cubicBezTo>
                  <a:pt x="2800350" y="3714750"/>
                  <a:pt x="1638300" y="3086100"/>
                  <a:pt x="0" y="1943100"/>
                </a:cubicBezTo>
                <a:close/>
              </a:path>
            </a:pathLst>
          </a:custGeom>
          <a:solidFill>
            <a:srgbClr val="6BC4C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dirty="0">
              <a:solidFill>
                <a:srgbClr val="6BC4CF"/>
              </a:solidFill>
            </a:endParaRPr>
          </a:p>
        </p:txBody>
      </p:sp>
      <p:sp>
        <p:nvSpPr>
          <p:cNvPr id="10" name="Freeform 9">
            <a:extLst>
              <a:ext uri="{FF2B5EF4-FFF2-40B4-BE49-F238E27FC236}">
                <a16:creationId xmlns:a16="http://schemas.microsoft.com/office/drawing/2014/main" id="{097D0A62-4DAE-BB3D-B0E4-3781B5C64B7B}"/>
              </a:ext>
            </a:extLst>
          </p:cNvPr>
          <p:cNvSpPr>
            <a:spLocks noChangeAspect="1"/>
          </p:cNvSpPr>
          <p:nvPr userDrawn="1"/>
        </p:nvSpPr>
        <p:spPr>
          <a:xfrm rot="21125134">
            <a:off x="-661038" y="752642"/>
            <a:ext cx="5486539" cy="5352715"/>
          </a:xfrm>
          <a:custGeom>
            <a:avLst/>
            <a:gdLst>
              <a:gd name="connsiteX0" fmla="*/ 0 w 6991350"/>
              <a:gd name="connsiteY0" fmla="*/ 1943100 h 6858000"/>
              <a:gd name="connsiteX1" fmla="*/ 6991350 w 6991350"/>
              <a:gd name="connsiteY1" fmla="*/ 0 h 6858000"/>
              <a:gd name="connsiteX2" fmla="*/ 5200650 w 6991350"/>
              <a:gd name="connsiteY2" fmla="*/ 6858000 h 6858000"/>
              <a:gd name="connsiteX3" fmla="*/ 0 w 6991350"/>
              <a:gd name="connsiteY3" fmla="*/ 1943100 h 6858000"/>
              <a:gd name="connsiteX0" fmla="*/ 0 w 6991350"/>
              <a:gd name="connsiteY0" fmla="*/ 1943100 h 6858000"/>
              <a:gd name="connsiteX1" fmla="*/ 6991350 w 6991350"/>
              <a:gd name="connsiteY1" fmla="*/ 0 h 6858000"/>
              <a:gd name="connsiteX2" fmla="*/ 5200650 w 6991350"/>
              <a:gd name="connsiteY2" fmla="*/ 6858000 h 6858000"/>
              <a:gd name="connsiteX3" fmla="*/ 0 w 6991350"/>
              <a:gd name="connsiteY3" fmla="*/ 1943100 h 6858000"/>
              <a:gd name="connsiteX0" fmla="*/ 0 w 6991350"/>
              <a:gd name="connsiteY0" fmla="*/ 1943100 h 6858000"/>
              <a:gd name="connsiteX1" fmla="*/ 6991350 w 6991350"/>
              <a:gd name="connsiteY1" fmla="*/ 0 h 6858000"/>
              <a:gd name="connsiteX2" fmla="*/ 5200650 w 6991350"/>
              <a:gd name="connsiteY2" fmla="*/ 6858000 h 6858000"/>
              <a:gd name="connsiteX3" fmla="*/ 0 w 6991350"/>
              <a:gd name="connsiteY3" fmla="*/ 1943100 h 6858000"/>
              <a:gd name="connsiteX0" fmla="*/ 0 w 6991350"/>
              <a:gd name="connsiteY0" fmla="*/ 1943100 h 6858000"/>
              <a:gd name="connsiteX1" fmla="*/ 6991350 w 6991350"/>
              <a:gd name="connsiteY1" fmla="*/ 0 h 6858000"/>
              <a:gd name="connsiteX2" fmla="*/ 5200650 w 6991350"/>
              <a:gd name="connsiteY2" fmla="*/ 6858000 h 6858000"/>
              <a:gd name="connsiteX3" fmla="*/ 0 w 6991350"/>
              <a:gd name="connsiteY3" fmla="*/ 1943100 h 6858000"/>
              <a:gd name="connsiteX0" fmla="*/ 0 w 6991350"/>
              <a:gd name="connsiteY0" fmla="*/ 1943100 h 6858000"/>
              <a:gd name="connsiteX1" fmla="*/ 6991350 w 6991350"/>
              <a:gd name="connsiteY1" fmla="*/ 0 h 6858000"/>
              <a:gd name="connsiteX2" fmla="*/ 5200650 w 6991350"/>
              <a:gd name="connsiteY2" fmla="*/ 6858000 h 6858000"/>
              <a:gd name="connsiteX3" fmla="*/ 0 w 6991350"/>
              <a:gd name="connsiteY3" fmla="*/ 1943100 h 6858000"/>
              <a:gd name="connsiteX0" fmla="*/ 0 w 6991350"/>
              <a:gd name="connsiteY0" fmla="*/ 1943100 h 6858000"/>
              <a:gd name="connsiteX1" fmla="*/ 6991350 w 6991350"/>
              <a:gd name="connsiteY1" fmla="*/ 0 h 6858000"/>
              <a:gd name="connsiteX2" fmla="*/ 5200650 w 6991350"/>
              <a:gd name="connsiteY2" fmla="*/ 6858000 h 6858000"/>
              <a:gd name="connsiteX3" fmla="*/ 0 w 6991350"/>
              <a:gd name="connsiteY3" fmla="*/ 1943100 h 6858000"/>
              <a:gd name="connsiteX0" fmla="*/ 0 w 6991350"/>
              <a:gd name="connsiteY0" fmla="*/ 1943100 h 6858000"/>
              <a:gd name="connsiteX1" fmla="*/ 6991350 w 6991350"/>
              <a:gd name="connsiteY1" fmla="*/ 0 h 6858000"/>
              <a:gd name="connsiteX2" fmla="*/ 5200650 w 6991350"/>
              <a:gd name="connsiteY2" fmla="*/ 6858000 h 6858000"/>
              <a:gd name="connsiteX3" fmla="*/ 0 w 6991350"/>
              <a:gd name="connsiteY3" fmla="*/ 1943100 h 6858000"/>
              <a:gd name="connsiteX0" fmla="*/ 0 w 6991350"/>
              <a:gd name="connsiteY0" fmla="*/ 1943100 h 6858000"/>
              <a:gd name="connsiteX1" fmla="*/ 6991350 w 6991350"/>
              <a:gd name="connsiteY1" fmla="*/ 0 h 6858000"/>
              <a:gd name="connsiteX2" fmla="*/ 5200650 w 6991350"/>
              <a:gd name="connsiteY2" fmla="*/ 6858000 h 6858000"/>
              <a:gd name="connsiteX3" fmla="*/ 0 w 6991350"/>
              <a:gd name="connsiteY3" fmla="*/ 1943100 h 6858000"/>
              <a:gd name="connsiteX0" fmla="*/ 0 w 6991350"/>
              <a:gd name="connsiteY0" fmla="*/ 1943100 h 6858000"/>
              <a:gd name="connsiteX1" fmla="*/ 6991350 w 6991350"/>
              <a:gd name="connsiteY1" fmla="*/ 0 h 6858000"/>
              <a:gd name="connsiteX2" fmla="*/ 5200650 w 6991350"/>
              <a:gd name="connsiteY2" fmla="*/ 6858000 h 6858000"/>
              <a:gd name="connsiteX3" fmla="*/ 0 w 6991350"/>
              <a:gd name="connsiteY3" fmla="*/ 1943100 h 6858000"/>
              <a:gd name="connsiteX0" fmla="*/ 0 w 6991350"/>
              <a:gd name="connsiteY0" fmla="*/ 1943100 h 6858000"/>
              <a:gd name="connsiteX1" fmla="*/ 6991350 w 6991350"/>
              <a:gd name="connsiteY1" fmla="*/ 0 h 6858000"/>
              <a:gd name="connsiteX2" fmla="*/ 5200650 w 6991350"/>
              <a:gd name="connsiteY2" fmla="*/ 6858000 h 6858000"/>
              <a:gd name="connsiteX3" fmla="*/ 0 w 6991350"/>
              <a:gd name="connsiteY3" fmla="*/ 1943100 h 6858000"/>
              <a:gd name="connsiteX0" fmla="*/ 0 w 6991350"/>
              <a:gd name="connsiteY0" fmla="*/ 1943100 h 6858000"/>
              <a:gd name="connsiteX1" fmla="*/ 6991350 w 6991350"/>
              <a:gd name="connsiteY1" fmla="*/ 0 h 6858000"/>
              <a:gd name="connsiteX2" fmla="*/ 5200650 w 6991350"/>
              <a:gd name="connsiteY2" fmla="*/ 6858000 h 6858000"/>
              <a:gd name="connsiteX3" fmla="*/ 0 w 6991350"/>
              <a:gd name="connsiteY3" fmla="*/ 1943100 h 6858000"/>
              <a:gd name="connsiteX0" fmla="*/ 0 w 6991350"/>
              <a:gd name="connsiteY0" fmla="*/ 1943100 h 6858000"/>
              <a:gd name="connsiteX1" fmla="*/ 6991350 w 6991350"/>
              <a:gd name="connsiteY1" fmla="*/ 0 h 6858000"/>
              <a:gd name="connsiteX2" fmla="*/ 5200650 w 6991350"/>
              <a:gd name="connsiteY2" fmla="*/ 6858000 h 6858000"/>
              <a:gd name="connsiteX3" fmla="*/ 0 w 6991350"/>
              <a:gd name="connsiteY3" fmla="*/ 1943100 h 6858000"/>
              <a:gd name="connsiteX0" fmla="*/ 0 w 6991350"/>
              <a:gd name="connsiteY0" fmla="*/ 1943100 h 6858000"/>
              <a:gd name="connsiteX1" fmla="*/ 6991350 w 6991350"/>
              <a:gd name="connsiteY1" fmla="*/ 0 h 6858000"/>
              <a:gd name="connsiteX2" fmla="*/ 5200650 w 6991350"/>
              <a:gd name="connsiteY2" fmla="*/ 6858000 h 6858000"/>
              <a:gd name="connsiteX3" fmla="*/ 0 w 6991350"/>
              <a:gd name="connsiteY3" fmla="*/ 1943100 h 6858000"/>
              <a:gd name="connsiteX0" fmla="*/ 0 w 6991350"/>
              <a:gd name="connsiteY0" fmla="*/ 1943100 h 6858000"/>
              <a:gd name="connsiteX1" fmla="*/ 6991350 w 6991350"/>
              <a:gd name="connsiteY1" fmla="*/ 0 h 6858000"/>
              <a:gd name="connsiteX2" fmla="*/ 5200650 w 6991350"/>
              <a:gd name="connsiteY2" fmla="*/ 6858000 h 6858000"/>
              <a:gd name="connsiteX3" fmla="*/ 0 w 6991350"/>
              <a:gd name="connsiteY3" fmla="*/ 1943100 h 6858000"/>
              <a:gd name="connsiteX0" fmla="*/ 0 w 6991350"/>
              <a:gd name="connsiteY0" fmla="*/ 1943100 h 6858000"/>
              <a:gd name="connsiteX1" fmla="*/ 6991350 w 6991350"/>
              <a:gd name="connsiteY1" fmla="*/ 0 h 6858000"/>
              <a:gd name="connsiteX2" fmla="*/ 5200650 w 6991350"/>
              <a:gd name="connsiteY2" fmla="*/ 6858000 h 6858000"/>
              <a:gd name="connsiteX3" fmla="*/ 0 w 6991350"/>
              <a:gd name="connsiteY3" fmla="*/ 1943100 h 6858000"/>
              <a:gd name="connsiteX0" fmla="*/ 0 w 6991350"/>
              <a:gd name="connsiteY0" fmla="*/ 1943100 h 6858000"/>
              <a:gd name="connsiteX1" fmla="*/ 6991350 w 6991350"/>
              <a:gd name="connsiteY1" fmla="*/ 0 h 6858000"/>
              <a:gd name="connsiteX2" fmla="*/ 5200650 w 6991350"/>
              <a:gd name="connsiteY2" fmla="*/ 6858000 h 6858000"/>
              <a:gd name="connsiteX3" fmla="*/ 0 w 6991350"/>
              <a:gd name="connsiteY3" fmla="*/ 1943100 h 6858000"/>
              <a:gd name="connsiteX0" fmla="*/ 0 w 6991350"/>
              <a:gd name="connsiteY0" fmla="*/ 1943100 h 6858000"/>
              <a:gd name="connsiteX1" fmla="*/ 6991350 w 6991350"/>
              <a:gd name="connsiteY1" fmla="*/ 0 h 6858000"/>
              <a:gd name="connsiteX2" fmla="*/ 5200650 w 6991350"/>
              <a:gd name="connsiteY2" fmla="*/ 6858000 h 6858000"/>
              <a:gd name="connsiteX3" fmla="*/ 0 w 6991350"/>
              <a:gd name="connsiteY3" fmla="*/ 1943100 h 6858000"/>
              <a:gd name="connsiteX0" fmla="*/ 0 w 6991350"/>
              <a:gd name="connsiteY0" fmla="*/ 1943100 h 6858000"/>
              <a:gd name="connsiteX1" fmla="*/ 6991350 w 6991350"/>
              <a:gd name="connsiteY1" fmla="*/ 0 h 6858000"/>
              <a:gd name="connsiteX2" fmla="*/ 5200650 w 6991350"/>
              <a:gd name="connsiteY2" fmla="*/ 6858000 h 6858000"/>
              <a:gd name="connsiteX3" fmla="*/ 0 w 6991350"/>
              <a:gd name="connsiteY3" fmla="*/ 1943100 h 6858000"/>
              <a:gd name="connsiteX0" fmla="*/ 0 w 6991350"/>
              <a:gd name="connsiteY0" fmla="*/ 1943100 h 6858000"/>
              <a:gd name="connsiteX1" fmla="*/ 6991350 w 6991350"/>
              <a:gd name="connsiteY1" fmla="*/ 0 h 6858000"/>
              <a:gd name="connsiteX2" fmla="*/ 5200650 w 6991350"/>
              <a:gd name="connsiteY2" fmla="*/ 6858000 h 6858000"/>
              <a:gd name="connsiteX3" fmla="*/ 0 w 6991350"/>
              <a:gd name="connsiteY3" fmla="*/ 1943100 h 6858000"/>
              <a:gd name="connsiteX0" fmla="*/ 0 w 6991350"/>
              <a:gd name="connsiteY0" fmla="*/ 1943100 h 6858000"/>
              <a:gd name="connsiteX1" fmla="*/ 6991350 w 6991350"/>
              <a:gd name="connsiteY1" fmla="*/ 0 h 6858000"/>
              <a:gd name="connsiteX2" fmla="*/ 5200650 w 6991350"/>
              <a:gd name="connsiteY2" fmla="*/ 6858000 h 6858000"/>
              <a:gd name="connsiteX3" fmla="*/ 0 w 6991350"/>
              <a:gd name="connsiteY3" fmla="*/ 1943100 h 6858000"/>
              <a:gd name="connsiteX0" fmla="*/ 0 w 6991350"/>
              <a:gd name="connsiteY0" fmla="*/ 1943100 h 6858000"/>
              <a:gd name="connsiteX1" fmla="*/ 6991350 w 6991350"/>
              <a:gd name="connsiteY1" fmla="*/ 0 h 6858000"/>
              <a:gd name="connsiteX2" fmla="*/ 5200650 w 6991350"/>
              <a:gd name="connsiteY2" fmla="*/ 6858000 h 6858000"/>
              <a:gd name="connsiteX3" fmla="*/ 0 w 6991350"/>
              <a:gd name="connsiteY3" fmla="*/ 1943100 h 6858000"/>
              <a:gd name="connsiteX0" fmla="*/ 0 w 6991350"/>
              <a:gd name="connsiteY0" fmla="*/ 1943100 h 6858000"/>
              <a:gd name="connsiteX1" fmla="*/ 6991350 w 6991350"/>
              <a:gd name="connsiteY1" fmla="*/ 0 h 6858000"/>
              <a:gd name="connsiteX2" fmla="*/ 5200650 w 6991350"/>
              <a:gd name="connsiteY2" fmla="*/ 6858000 h 6858000"/>
              <a:gd name="connsiteX3" fmla="*/ 0 w 6991350"/>
              <a:gd name="connsiteY3" fmla="*/ 1943100 h 6858000"/>
              <a:gd name="connsiteX0" fmla="*/ 0 w 6991350"/>
              <a:gd name="connsiteY0" fmla="*/ 1943100 h 6858000"/>
              <a:gd name="connsiteX1" fmla="*/ 6991350 w 6991350"/>
              <a:gd name="connsiteY1" fmla="*/ 0 h 6858000"/>
              <a:gd name="connsiteX2" fmla="*/ 5200650 w 6991350"/>
              <a:gd name="connsiteY2" fmla="*/ 6858000 h 6858000"/>
              <a:gd name="connsiteX3" fmla="*/ 0 w 6991350"/>
              <a:gd name="connsiteY3" fmla="*/ 1943100 h 6858000"/>
              <a:gd name="connsiteX0" fmla="*/ 0 w 6991350"/>
              <a:gd name="connsiteY0" fmla="*/ 1943100 h 6858000"/>
              <a:gd name="connsiteX1" fmla="*/ 6991350 w 6991350"/>
              <a:gd name="connsiteY1" fmla="*/ 0 h 6858000"/>
              <a:gd name="connsiteX2" fmla="*/ 5200650 w 6991350"/>
              <a:gd name="connsiteY2" fmla="*/ 6858000 h 6858000"/>
              <a:gd name="connsiteX3" fmla="*/ 0 w 6991350"/>
              <a:gd name="connsiteY3" fmla="*/ 1943100 h 6858000"/>
              <a:gd name="connsiteX0" fmla="*/ 0 w 6991350"/>
              <a:gd name="connsiteY0" fmla="*/ 1943100 h 6858000"/>
              <a:gd name="connsiteX1" fmla="*/ 6991350 w 6991350"/>
              <a:gd name="connsiteY1" fmla="*/ 0 h 6858000"/>
              <a:gd name="connsiteX2" fmla="*/ 5200650 w 6991350"/>
              <a:gd name="connsiteY2" fmla="*/ 6858000 h 6858000"/>
              <a:gd name="connsiteX3" fmla="*/ 0 w 6991350"/>
              <a:gd name="connsiteY3" fmla="*/ 1943100 h 6858000"/>
              <a:gd name="connsiteX0" fmla="*/ 0 w 6991350"/>
              <a:gd name="connsiteY0" fmla="*/ 1943100 h 6858000"/>
              <a:gd name="connsiteX1" fmla="*/ 6991350 w 6991350"/>
              <a:gd name="connsiteY1" fmla="*/ 0 h 6858000"/>
              <a:gd name="connsiteX2" fmla="*/ 5200650 w 6991350"/>
              <a:gd name="connsiteY2" fmla="*/ 6858000 h 6858000"/>
              <a:gd name="connsiteX3" fmla="*/ 0 w 6991350"/>
              <a:gd name="connsiteY3" fmla="*/ 1943100 h 6858000"/>
              <a:gd name="connsiteX0" fmla="*/ 0 w 6991350"/>
              <a:gd name="connsiteY0" fmla="*/ 1943100 h 6858000"/>
              <a:gd name="connsiteX1" fmla="*/ 6991350 w 6991350"/>
              <a:gd name="connsiteY1" fmla="*/ 0 h 6858000"/>
              <a:gd name="connsiteX2" fmla="*/ 5200650 w 6991350"/>
              <a:gd name="connsiteY2" fmla="*/ 6858000 h 6858000"/>
              <a:gd name="connsiteX3" fmla="*/ 0 w 6991350"/>
              <a:gd name="connsiteY3" fmla="*/ 1943100 h 6858000"/>
              <a:gd name="connsiteX0" fmla="*/ 0 w 7029450"/>
              <a:gd name="connsiteY0" fmla="*/ 1943100 h 6858000"/>
              <a:gd name="connsiteX1" fmla="*/ 7029450 w 7029450"/>
              <a:gd name="connsiteY1" fmla="*/ 0 h 6858000"/>
              <a:gd name="connsiteX2" fmla="*/ 5200650 w 7029450"/>
              <a:gd name="connsiteY2" fmla="*/ 6858000 h 6858000"/>
              <a:gd name="connsiteX3" fmla="*/ 0 w 7029450"/>
              <a:gd name="connsiteY3" fmla="*/ 1943100 h 6858000"/>
              <a:gd name="connsiteX0" fmla="*/ 0 w 7029450"/>
              <a:gd name="connsiteY0" fmla="*/ 1943100 h 6858000"/>
              <a:gd name="connsiteX1" fmla="*/ 7029450 w 7029450"/>
              <a:gd name="connsiteY1" fmla="*/ 0 h 6858000"/>
              <a:gd name="connsiteX2" fmla="*/ 5200650 w 7029450"/>
              <a:gd name="connsiteY2" fmla="*/ 6858000 h 6858000"/>
              <a:gd name="connsiteX3" fmla="*/ 0 w 7029450"/>
              <a:gd name="connsiteY3" fmla="*/ 1943100 h 6858000"/>
              <a:gd name="connsiteX0" fmla="*/ 0 w 7029450"/>
              <a:gd name="connsiteY0" fmla="*/ 1943100 h 6858000"/>
              <a:gd name="connsiteX1" fmla="*/ 7029450 w 7029450"/>
              <a:gd name="connsiteY1" fmla="*/ 0 h 6858000"/>
              <a:gd name="connsiteX2" fmla="*/ 5200650 w 7029450"/>
              <a:gd name="connsiteY2" fmla="*/ 6858000 h 6858000"/>
              <a:gd name="connsiteX3" fmla="*/ 0 w 7029450"/>
              <a:gd name="connsiteY3" fmla="*/ 1943100 h 6858000"/>
              <a:gd name="connsiteX0" fmla="*/ 0 w 7029450"/>
              <a:gd name="connsiteY0" fmla="*/ 1943100 h 6858000"/>
              <a:gd name="connsiteX1" fmla="*/ 7029450 w 7029450"/>
              <a:gd name="connsiteY1" fmla="*/ 0 h 6858000"/>
              <a:gd name="connsiteX2" fmla="*/ 5200650 w 7029450"/>
              <a:gd name="connsiteY2" fmla="*/ 6858000 h 6858000"/>
              <a:gd name="connsiteX3" fmla="*/ 0 w 7029450"/>
              <a:gd name="connsiteY3" fmla="*/ 1943100 h 6858000"/>
              <a:gd name="connsiteX0" fmla="*/ 0 w 7029450"/>
              <a:gd name="connsiteY0" fmla="*/ 1943100 h 6858000"/>
              <a:gd name="connsiteX1" fmla="*/ 7029450 w 7029450"/>
              <a:gd name="connsiteY1" fmla="*/ 0 h 6858000"/>
              <a:gd name="connsiteX2" fmla="*/ 5200650 w 7029450"/>
              <a:gd name="connsiteY2" fmla="*/ 6858000 h 6858000"/>
              <a:gd name="connsiteX3" fmla="*/ 0 w 7029450"/>
              <a:gd name="connsiteY3" fmla="*/ 1943100 h 6858000"/>
              <a:gd name="connsiteX0" fmla="*/ 0 w 7029450"/>
              <a:gd name="connsiteY0" fmla="*/ 1943100 h 6858000"/>
              <a:gd name="connsiteX1" fmla="*/ 7029450 w 7029450"/>
              <a:gd name="connsiteY1" fmla="*/ 0 h 6858000"/>
              <a:gd name="connsiteX2" fmla="*/ 5200650 w 7029450"/>
              <a:gd name="connsiteY2" fmla="*/ 6858000 h 6858000"/>
              <a:gd name="connsiteX3" fmla="*/ 0 w 7029450"/>
              <a:gd name="connsiteY3" fmla="*/ 1943100 h 6858000"/>
              <a:gd name="connsiteX0" fmla="*/ 0 w 7029450"/>
              <a:gd name="connsiteY0" fmla="*/ 1943100 h 6858000"/>
              <a:gd name="connsiteX1" fmla="*/ 7029450 w 7029450"/>
              <a:gd name="connsiteY1" fmla="*/ 0 h 6858000"/>
              <a:gd name="connsiteX2" fmla="*/ 5200650 w 7029450"/>
              <a:gd name="connsiteY2" fmla="*/ 6858000 h 6858000"/>
              <a:gd name="connsiteX3" fmla="*/ 0 w 7029450"/>
              <a:gd name="connsiteY3" fmla="*/ 1943100 h 6858000"/>
              <a:gd name="connsiteX0" fmla="*/ 0 w 7029450"/>
              <a:gd name="connsiteY0" fmla="*/ 1943100 h 6858000"/>
              <a:gd name="connsiteX1" fmla="*/ 7029450 w 7029450"/>
              <a:gd name="connsiteY1" fmla="*/ 0 h 6858000"/>
              <a:gd name="connsiteX2" fmla="*/ 5200650 w 7029450"/>
              <a:gd name="connsiteY2" fmla="*/ 6858000 h 6858000"/>
              <a:gd name="connsiteX3" fmla="*/ 0 w 7029450"/>
              <a:gd name="connsiteY3" fmla="*/ 1943100 h 6858000"/>
              <a:gd name="connsiteX0" fmla="*/ 0 w 7029450"/>
              <a:gd name="connsiteY0" fmla="*/ 1943100 h 6858000"/>
              <a:gd name="connsiteX1" fmla="*/ 7029450 w 7029450"/>
              <a:gd name="connsiteY1" fmla="*/ 0 h 6858000"/>
              <a:gd name="connsiteX2" fmla="*/ 5200650 w 7029450"/>
              <a:gd name="connsiteY2" fmla="*/ 6858000 h 6858000"/>
              <a:gd name="connsiteX3" fmla="*/ 0 w 7029450"/>
              <a:gd name="connsiteY3" fmla="*/ 19431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029450" h="6858000">
                <a:moveTo>
                  <a:pt x="0" y="1943100"/>
                </a:moveTo>
                <a:cubicBezTo>
                  <a:pt x="1606550" y="1257300"/>
                  <a:pt x="4356100" y="342900"/>
                  <a:pt x="7029450" y="0"/>
                </a:cubicBezTo>
                <a:cubicBezTo>
                  <a:pt x="5556250" y="2990850"/>
                  <a:pt x="5245100" y="5657850"/>
                  <a:pt x="5200650" y="6858000"/>
                </a:cubicBezTo>
                <a:cubicBezTo>
                  <a:pt x="2800350" y="3714750"/>
                  <a:pt x="1638300" y="3086100"/>
                  <a:pt x="0" y="1943100"/>
                </a:cubicBezTo>
                <a:close/>
              </a:path>
            </a:pathLst>
          </a:custGeom>
          <a:solidFill>
            <a:srgbClr val="6A2383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dirty="0">
              <a:solidFill>
                <a:srgbClr val="6BC4CF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BB4139F-160F-2947-4C91-D31F1CC9E0AF}"/>
              </a:ext>
            </a:extLst>
          </p:cNvPr>
          <p:cNvSpPr txBox="1"/>
          <p:nvPr userDrawn="1"/>
        </p:nvSpPr>
        <p:spPr>
          <a:xfrm>
            <a:off x="8378691" y="6354978"/>
            <a:ext cx="37498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www.midandsouthessex.ics.nhs.uk</a:t>
            </a:r>
          </a:p>
        </p:txBody>
      </p:sp>
    </p:spTree>
    <p:extLst>
      <p:ext uri="{BB962C8B-B14F-4D97-AF65-F5344CB8AC3E}">
        <p14:creationId xmlns:p14="http://schemas.microsoft.com/office/powerpoint/2010/main" val="847508828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Key point - white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8BB4139F-160F-2947-4C91-D31F1CC9E0AF}"/>
              </a:ext>
            </a:extLst>
          </p:cNvPr>
          <p:cNvSpPr txBox="1"/>
          <p:nvPr userDrawn="1"/>
        </p:nvSpPr>
        <p:spPr>
          <a:xfrm>
            <a:off x="8378691" y="6354978"/>
            <a:ext cx="37498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solidFill>
                  <a:srgbClr val="6A238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www.midandsouthessex.ics.nhs.uk</a:t>
            </a:r>
          </a:p>
        </p:txBody>
      </p:sp>
      <p:sp>
        <p:nvSpPr>
          <p:cNvPr id="6" name="Freeform 5">
            <a:extLst>
              <a:ext uri="{FF2B5EF4-FFF2-40B4-BE49-F238E27FC236}">
                <a16:creationId xmlns:a16="http://schemas.microsoft.com/office/drawing/2014/main" id="{09FB4F55-70EF-CE5A-E58A-A1E24580B9EA}"/>
              </a:ext>
            </a:extLst>
          </p:cNvPr>
          <p:cNvSpPr>
            <a:spLocks noChangeAspect="1"/>
          </p:cNvSpPr>
          <p:nvPr userDrawn="1"/>
        </p:nvSpPr>
        <p:spPr>
          <a:xfrm rot="13238535">
            <a:off x="293342" y="4925432"/>
            <a:ext cx="2940366" cy="2868647"/>
          </a:xfrm>
          <a:custGeom>
            <a:avLst/>
            <a:gdLst>
              <a:gd name="connsiteX0" fmla="*/ 0 w 6991350"/>
              <a:gd name="connsiteY0" fmla="*/ 1943100 h 6858000"/>
              <a:gd name="connsiteX1" fmla="*/ 6991350 w 6991350"/>
              <a:gd name="connsiteY1" fmla="*/ 0 h 6858000"/>
              <a:gd name="connsiteX2" fmla="*/ 5200650 w 6991350"/>
              <a:gd name="connsiteY2" fmla="*/ 6858000 h 6858000"/>
              <a:gd name="connsiteX3" fmla="*/ 0 w 6991350"/>
              <a:gd name="connsiteY3" fmla="*/ 1943100 h 6858000"/>
              <a:gd name="connsiteX0" fmla="*/ 0 w 6991350"/>
              <a:gd name="connsiteY0" fmla="*/ 1943100 h 6858000"/>
              <a:gd name="connsiteX1" fmla="*/ 6991350 w 6991350"/>
              <a:gd name="connsiteY1" fmla="*/ 0 h 6858000"/>
              <a:gd name="connsiteX2" fmla="*/ 5200650 w 6991350"/>
              <a:gd name="connsiteY2" fmla="*/ 6858000 h 6858000"/>
              <a:gd name="connsiteX3" fmla="*/ 0 w 6991350"/>
              <a:gd name="connsiteY3" fmla="*/ 1943100 h 6858000"/>
              <a:gd name="connsiteX0" fmla="*/ 0 w 6991350"/>
              <a:gd name="connsiteY0" fmla="*/ 1943100 h 6858000"/>
              <a:gd name="connsiteX1" fmla="*/ 6991350 w 6991350"/>
              <a:gd name="connsiteY1" fmla="*/ 0 h 6858000"/>
              <a:gd name="connsiteX2" fmla="*/ 5200650 w 6991350"/>
              <a:gd name="connsiteY2" fmla="*/ 6858000 h 6858000"/>
              <a:gd name="connsiteX3" fmla="*/ 0 w 6991350"/>
              <a:gd name="connsiteY3" fmla="*/ 1943100 h 6858000"/>
              <a:gd name="connsiteX0" fmla="*/ 0 w 6991350"/>
              <a:gd name="connsiteY0" fmla="*/ 1943100 h 6858000"/>
              <a:gd name="connsiteX1" fmla="*/ 6991350 w 6991350"/>
              <a:gd name="connsiteY1" fmla="*/ 0 h 6858000"/>
              <a:gd name="connsiteX2" fmla="*/ 5200650 w 6991350"/>
              <a:gd name="connsiteY2" fmla="*/ 6858000 h 6858000"/>
              <a:gd name="connsiteX3" fmla="*/ 0 w 6991350"/>
              <a:gd name="connsiteY3" fmla="*/ 1943100 h 6858000"/>
              <a:gd name="connsiteX0" fmla="*/ 0 w 6991350"/>
              <a:gd name="connsiteY0" fmla="*/ 1943100 h 6858000"/>
              <a:gd name="connsiteX1" fmla="*/ 6991350 w 6991350"/>
              <a:gd name="connsiteY1" fmla="*/ 0 h 6858000"/>
              <a:gd name="connsiteX2" fmla="*/ 5200650 w 6991350"/>
              <a:gd name="connsiteY2" fmla="*/ 6858000 h 6858000"/>
              <a:gd name="connsiteX3" fmla="*/ 0 w 6991350"/>
              <a:gd name="connsiteY3" fmla="*/ 1943100 h 6858000"/>
              <a:gd name="connsiteX0" fmla="*/ 0 w 6991350"/>
              <a:gd name="connsiteY0" fmla="*/ 1943100 h 6858000"/>
              <a:gd name="connsiteX1" fmla="*/ 6991350 w 6991350"/>
              <a:gd name="connsiteY1" fmla="*/ 0 h 6858000"/>
              <a:gd name="connsiteX2" fmla="*/ 5200650 w 6991350"/>
              <a:gd name="connsiteY2" fmla="*/ 6858000 h 6858000"/>
              <a:gd name="connsiteX3" fmla="*/ 0 w 6991350"/>
              <a:gd name="connsiteY3" fmla="*/ 1943100 h 6858000"/>
              <a:gd name="connsiteX0" fmla="*/ 0 w 6991350"/>
              <a:gd name="connsiteY0" fmla="*/ 1943100 h 6858000"/>
              <a:gd name="connsiteX1" fmla="*/ 6991350 w 6991350"/>
              <a:gd name="connsiteY1" fmla="*/ 0 h 6858000"/>
              <a:gd name="connsiteX2" fmla="*/ 5200650 w 6991350"/>
              <a:gd name="connsiteY2" fmla="*/ 6858000 h 6858000"/>
              <a:gd name="connsiteX3" fmla="*/ 0 w 6991350"/>
              <a:gd name="connsiteY3" fmla="*/ 1943100 h 6858000"/>
              <a:gd name="connsiteX0" fmla="*/ 0 w 6991350"/>
              <a:gd name="connsiteY0" fmla="*/ 1943100 h 6858000"/>
              <a:gd name="connsiteX1" fmla="*/ 6991350 w 6991350"/>
              <a:gd name="connsiteY1" fmla="*/ 0 h 6858000"/>
              <a:gd name="connsiteX2" fmla="*/ 5200650 w 6991350"/>
              <a:gd name="connsiteY2" fmla="*/ 6858000 h 6858000"/>
              <a:gd name="connsiteX3" fmla="*/ 0 w 6991350"/>
              <a:gd name="connsiteY3" fmla="*/ 1943100 h 6858000"/>
              <a:gd name="connsiteX0" fmla="*/ 0 w 6991350"/>
              <a:gd name="connsiteY0" fmla="*/ 1943100 h 6858000"/>
              <a:gd name="connsiteX1" fmla="*/ 6991350 w 6991350"/>
              <a:gd name="connsiteY1" fmla="*/ 0 h 6858000"/>
              <a:gd name="connsiteX2" fmla="*/ 5200650 w 6991350"/>
              <a:gd name="connsiteY2" fmla="*/ 6858000 h 6858000"/>
              <a:gd name="connsiteX3" fmla="*/ 0 w 6991350"/>
              <a:gd name="connsiteY3" fmla="*/ 1943100 h 6858000"/>
              <a:gd name="connsiteX0" fmla="*/ 0 w 6991350"/>
              <a:gd name="connsiteY0" fmla="*/ 1943100 h 6858000"/>
              <a:gd name="connsiteX1" fmla="*/ 6991350 w 6991350"/>
              <a:gd name="connsiteY1" fmla="*/ 0 h 6858000"/>
              <a:gd name="connsiteX2" fmla="*/ 5200650 w 6991350"/>
              <a:gd name="connsiteY2" fmla="*/ 6858000 h 6858000"/>
              <a:gd name="connsiteX3" fmla="*/ 0 w 6991350"/>
              <a:gd name="connsiteY3" fmla="*/ 1943100 h 6858000"/>
              <a:gd name="connsiteX0" fmla="*/ 0 w 6991350"/>
              <a:gd name="connsiteY0" fmla="*/ 1943100 h 6858000"/>
              <a:gd name="connsiteX1" fmla="*/ 6991350 w 6991350"/>
              <a:gd name="connsiteY1" fmla="*/ 0 h 6858000"/>
              <a:gd name="connsiteX2" fmla="*/ 5200650 w 6991350"/>
              <a:gd name="connsiteY2" fmla="*/ 6858000 h 6858000"/>
              <a:gd name="connsiteX3" fmla="*/ 0 w 6991350"/>
              <a:gd name="connsiteY3" fmla="*/ 1943100 h 6858000"/>
              <a:gd name="connsiteX0" fmla="*/ 0 w 6991350"/>
              <a:gd name="connsiteY0" fmla="*/ 1943100 h 6858000"/>
              <a:gd name="connsiteX1" fmla="*/ 6991350 w 6991350"/>
              <a:gd name="connsiteY1" fmla="*/ 0 h 6858000"/>
              <a:gd name="connsiteX2" fmla="*/ 5200650 w 6991350"/>
              <a:gd name="connsiteY2" fmla="*/ 6858000 h 6858000"/>
              <a:gd name="connsiteX3" fmla="*/ 0 w 6991350"/>
              <a:gd name="connsiteY3" fmla="*/ 1943100 h 6858000"/>
              <a:gd name="connsiteX0" fmla="*/ 0 w 6991350"/>
              <a:gd name="connsiteY0" fmla="*/ 1943100 h 6858000"/>
              <a:gd name="connsiteX1" fmla="*/ 6991350 w 6991350"/>
              <a:gd name="connsiteY1" fmla="*/ 0 h 6858000"/>
              <a:gd name="connsiteX2" fmla="*/ 5200650 w 6991350"/>
              <a:gd name="connsiteY2" fmla="*/ 6858000 h 6858000"/>
              <a:gd name="connsiteX3" fmla="*/ 0 w 6991350"/>
              <a:gd name="connsiteY3" fmla="*/ 1943100 h 6858000"/>
              <a:gd name="connsiteX0" fmla="*/ 0 w 6991350"/>
              <a:gd name="connsiteY0" fmla="*/ 1943100 h 6858000"/>
              <a:gd name="connsiteX1" fmla="*/ 6991350 w 6991350"/>
              <a:gd name="connsiteY1" fmla="*/ 0 h 6858000"/>
              <a:gd name="connsiteX2" fmla="*/ 5200650 w 6991350"/>
              <a:gd name="connsiteY2" fmla="*/ 6858000 h 6858000"/>
              <a:gd name="connsiteX3" fmla="*/ 0 w 6991350"/>
              <a:gd name="connsiteY3" fmla="*/ 1943100 h 6858000"/>
              <a:gd name="connsiteX0" fmla="*/ 0 w 6991350"/>
              <a:gd name="connsiteY0" fmla="*/ 1943100 h 6858000"/>
              <a:gd name="connsiteX1" fmla="*/ 6991350 w 6991350"/>
              <a:gd name="connsiteY1" fmla="*/ 0 h 6858000"/>
              <a:gd name="connsiteX2" fmla="*/ 5200650 w 6991350"/>
              <a:gd name="connsiteY2" fmla="*/ 6858000 h 6858000"/>
              <a:gd name="connsiteX3" fmla="*/ 0 w 6991350"/>
              <a:gd name="connsiteY3" fmla="*/ 1943100 h 6858000"/>
              <a:gd name="connsiteX0" fmla="*/ 0 w 6991350"/>
              <a:gd name="connsiteY0" fmla="*/ 1943100 h 6858000"/>
              <a:gd name="connsiteX1" fmla="*/ 6991350 w 6991350"/>
              <a:gd name="connsiteY1" fmla="*/ 0 h 6858000"/>
              <a:gd name="connsiteX2" fmla="*/ 5200650 w 6991350"/>
              <a:gd name="connsiteY2" fmla="*/ 6858000 h 6858000"/>
              <a:gd name="connsiteX3" fmla="*/ 0 w 6991350"/>
              <a:gd name="connsiteY3" fmla="*/ 1943100 h 6858000"/>
              <a:gd name="connsiteX0" fmla="*/ 0 w 6991350"/>
              <a:gd name="connsiteY0" fmla="*/ 1943100 h 6858000"/>
              <a:gd name="connsiteX1" fmla="*/ 6991350 w 6991350"/>
              <a:gd name="connsiteY1" fmla="*/ 0 h 6858000"/>
              <a:gd name="connsiteX2" fmla="*/ 5200650 w 6991350"/>
              <a:gd name="connsiteY2" fmla="*/ 6858000 h 6858000"/>
              <a:gd name="connsiteX3" fmla="*/ 0 w 6991350"/>
              <a:gd name="connsiteY3" fmla="*/ 1943100 h 6858000"/>
              <a:gd name="connsiteX0" fmla="*/ 0 w 6991350"/>
              <a:gd name="connsiteY0" fmla="*/ 1943100 h 6858000"/>
              <a:gd name="connsiteX1" fmla="*/ 6991350 w 6991350"/>
              <a:gd name="connsiteY1" fmla="*/ 0 h 6858000"/>
              <a:gd name="connsiteX2" fmla="*/ 5200650 w 6991350"/>
              <a:gd name="connsiteY2" fmla="*/ 6858000 h 6858000"/>
              <a:gd name="connsiteX3" fmla="*/ 0 w 6991350"/>
              <a:gd name="connsiteY3" fmla="*/ 1943100 h 6858000"/>
              <a:gd name="connsiteX0" fmla="*/ 0 w 6991350"/>
              <a:gd name="connsiteY0" fmla="*/ 1943100 h 6858000"/>
              <a:gd name="connsiteX1" fmla="*/ 6991350 w 6991350"/>
              <a:gd name="connsiteY1" fmla="*/ 0 h 6858000"/>
              <a:gd name="connsiteX2" fmla="*/ 5200650 w 6991350"/>
              <a:gd name="connsiteY2" fmla="*/ 6858000 h 6858000"/>
              <a:gd name="connsiteX3" fmla="*/ 0 w 6991350"/>
              <a:gd name="connsiteY3" fmla="*/ 1943100 h 6858000"/>
              <a:gd name="connsiteX0" fmla="*/ 0 w 6991350"/>
              <a:gd name="connsiteY0" fmla="*/ 1943100 h 6858000"/>
              <a:gd name="connsiteX1" fmla="*/ 6991350 w 6991350"/>
              <a:gd name="connsiteY1" fmla="*/ 0 h 6858000"/>
              <a:gd name="connsiteX2" fmla="*/ 5200650 w 6991350"/>
              <a:gd name="connsiteY2" fmla="*/ 6858000 h 6858000"/>
              <a:gd name="connsiteX3" fmla="*/ 0 w 6991350"/>
              <a:gd name="connsiteY3" fmla="*/ 1943100 h 6858000"/>
              <a:gd name="connsiteX0" fmla="*/ 0 w 6991350"/>
              <a:gd name="connsiteY0" fmla="*/ 1943100 h 6858000"/>
              <a:gd name="connsiteX1" fmla="*/ 6991350 w 6991350"/>
              <a:gd name="connsiteY1" fmla="*/ 0 h 6858000"/>
              <a:gd name="connsiteX2" fmla="*/ 5200650 w 6991350"/>
              <a:gd name="connsiteY2" fmla="*/ 6858000 h 6858000"/>
              <a:gd name="connsiteX3" fmla="*/ 0 w 6991350"/>
              <a:gd name="connsiteY3" fmla="*/ 1943100 h 6858000"/>
              <a:gd name="connsiteX0" fmla="*/ 0 w 6991350"/>
              <a:gd name="connsiteY0" fmla="*/ 1943100 h 6858000"/>
              <a:gd name="connsiteX1" fmla="*/ 6991350 w 6991350"/>
              <a:gd name="connsiteY1" fmla="*/ 0 h 6858000"/>
              <a:gd name="connsiteX2" fmla="*/ 5200650 w 6991350"/>
              <a:gd name="connsiteY2" fmla="*/ 6858000 h 6858000"/>
              <a:gd name="connsiteX3" fmla="*/ 0 w 6991350"/>
              <a:gd name="connsiteY3" fmla="*/ 1943100 h 6858000"/>
              <a:gd name="connsiteX0" fmla="*/ 0 w 6991350"/>
              <a:gd name="connsiteY0" fmla="*/ 1943100 h 6858000"/>
              <a:gd name="connsiteX1" fmla="*/ 6991350 w 6991350"/>
              <a:gd name="connsiteY1" fmla="*/ 0 h 6858000"/>
              <a:gd name="connsiteX2" fmla="*/ 5200650 w 6991350"/>
              <a:gd name="connsiteY2" fmla="*/ 6858000 h 6858000"/>
              <a:gd name="connsiteX3" fmla="*/ 0 w 6991350"/>
              <a:gd name="connsiteY3" fmla="*/ 1943100 h 6858000"/>
              <a:gd name="connsiteX0" fmla="*/ 0 w 6991350"/>
              <a:gd name="connsiteY0" fmla="*/ 1943100 h 6858000"/>
              <a:gd name="connsiteX1" fmla="*/ 6991350 w 6991350"/>
              <a:gd name="connsiteY1" fmla="*/ 0 h 6858000"/>
              <a:gd name="connsiteX2" fmla="*/ 5200650 w 6991350"/>
              <a:gd name="connsiteY2" fmla="*/ 6858000 h 6858000"/>
              <a:gd name="connsiteX3" fmla="*/ 0 w 6991350"/>
              <a:gd name="connsiteY3" fmla="*/ 1943100 h 6858000"/>
              <a:gd name="connsiteX0" fmla="*/ 0 w 6991350"/>
              <a:gd name="connsiteY0" fmla="*/ 1943100 h 6858000"/>
              <a:gd name="connsiteX1" fmla="*/ 6991350 w 6991350"/>
              <a:gd name="connsiteY1" fmla="*/ 0 h 6858000"/>
              <a:gd name="connsiteX2" fmla="*/ 5200650 w 6991350"/>
              <a:gd name="connsiteY2" fmla="*/ 6858000 h 6858000"/>
              <a:gd name="connsiteX3" fmla="*/ 0 w 6991350"/>
              <a:gd name="connsiteY3" fmla="*/ 1943100 h 6858000"/>
              <a:gd name="connsiteX0" fmla="*/ 0 w 6991350"/>
              <a:gd name="connsiteY0" fmla="*/ 1943100 h 6858000"/>
              <a:gd name="connsiteX1" fmla="*/ 6991350 w 6991350"/>
              <a:gd name="connsiteY1" fmla="*/ 0 h 6858000"/>
              <a:gd name="connsiteX2" fmla="*/ 5200650 w 6991350"/>
              <a:gd name="connsiteY2" fmla="*/ 6858000 h 6858000"/>
              <a:gd name="connsiteX3" fmla="*/ 0 w 6991350"/>
              <a:gd name="connsiteY3" fmla="*/ 1943100 h 6858000"/>
              <a:gd name="connsiteX0" fmla="*/ 0 w 6991350"/>
              <a:gd name="connsiteY0" fmla="*/ 1943100 h 6858000"/>
              <a:gd name="connsiteX1" fmla="*/ 6991350 w 6991350"/>
              <a:gd name="connsiteY1" fmla="*/ 0 h 6858000"/>
              <a:gd name="connsiteX2" fmla="*/ 5200650 w 6991350"/>
              <a:gd name="connsiteY2" fmla="*/ 6858000 h 6858000"/>
              <a:gd name="connsiteX3" fmla="*/ 0 w 6991350"/>
              <a:gd name="connsiteY3" fmla="*/ 1943100 h 6858000"/>
              <a:gd name="connsiteX0" fmla="*/ 0 w 7029450"/>
              <a:gd name="connsiteY0" fmla="*/ 1943100 h 6858000"/>
              <a:gd name="connsiteX1" fmla="*/ 7029450 w 7029450"/>
              <a:gd name="connsiteY1" fmla="*/ 0 h 6858000"/>
              <a:gd name="connsiteX2" fmla="*/ 5200650 w 7029450"/>
              <a:gd name="connsiteY2" fmla="*/ 6858000 h 6858000"/>
              <a:gd name="connsiteX3" fmla="*/ 0 w 7029450"/>
              <a:gd name="connsiteY3" fmla="*/ 1943100 h 6858000"/>
              <a:gd name="connsiteX0" fmla="*/ 0 w 7029450"/>
              <a:gd name="connsiteY0" fmla="*/ 1943100 h 6858000"/>
              <a:gd name="connsiteX1" fmla="*/ 7029450 w 7029450"/>
              <a:gd name="connsiteY1" fmla="*/ 0 h 6858000"/>
              <a:gd name="connsiteX2" fmla="*/ 5200650 w 7029450"/>
              <a:gd name="connsiteY2" fmla="*/ 6858000 h 6858000"/>
              <a:gd name="connsiteX3" fmla="*/ 0 w 7029450"/>
              <a:gd name="connsiteY3" fmla="*/ 1943100 h 6858000"/>
              <a:gd name="connsiteX0" fmla="*/ 0 w 7029450"/>
              <a:gd name="connsiteY0" fmla="*/ 1943100 h 6858000"/>
              <a:gd name="connsiteX1" fmla="*/ 7029450 w 7029450"/>
              <a:gd name="connsiteY1" fmla="*/ 0 h 6858000"/>
              <a:gd name="connsiteX2" fmla="*/ 5200650 w 7029450"/>
              <a:gd name="connsiteY2" fmla="*/ 6858000 h 6858000"/>
              <a:gd name="connsiteX3" fmla="*/ 0 w 7029450"/>
              <a:gd name="connsiteY3" fmla="*/ 1943100 h 6858000"/>
              <a:gd name="connsiteX0" fmla="*/ 0 w 7029450"/>
              <a:gd name="connsiteY0" fmla="*/ 1943100 h 6858000"/>
              <a:gd name="connsiteX1" fmla="*/ 7029450 w 7029450"/>
              <a:gd name="connsiteY1" fmla="*/ 0 h 6858000"/>
              <a:gd name="connsiteX2" fmla="*/ 5200650 w 7029450"/>
              <a:gd name="connsiteY2" fmla="*/ 6858000 h 6858000"/>
              <a:gd name="connsiteX3" fmla="*/ 0 w 7029450"/>
              <a:gd name="connsiteY3" fmla="*/ 1943100 h 6858000"/>
              <a:gd name="connsiteX0" fmla="*/ 0 w 7029450"/>
              <a:gd name="connsiteY0" fmla="*/ 1943100 h 6858000"/>
              <a:gd name="connsiteX1" fmla="*/ 7029450 w 7029450"/>
              <a:gd name="connsiteY1" fmla="*/ 0 h 6858000"/>
              <a:gd name="connsiteX2" fmla="*/ 5200650 w 7029450"/>
              <a:gd name="connsiteY2" fmla="*/ 6858000 h 6858000"/>
              <a:gd name="connsiteX3" fmla="*/ 0 w 7029450"/>
              <a:gd name="connsiteY3" fmla="*/ 1943100 h 6858000"/>
              <a:gd name="connsiteX0" fmla="*/ 0 w 7029450"/>
              <a:gd name="connsiteY0" fmla="*/ 1943100 h 6858000"/>
              <a:gd name="connsiteX1" fmla="*/ 7029450 w 7029450"/>
              <a:gd name="connsiteY1" fmla="*/ 0 h 6858000"/>
              <a:gd name="connsiteX2" fmla="*/ 5200650 w 7029450"/>
              <a:gd name="connsiteY2" fmla="*/ 6858000 h 6858000"/>
              <a:gd name="connsiteX3" fmla="*/ 0 w 7029450"/>
              <a:gd name="connsiteY3" fmla="*/ 1943100 h 6858000"/>
              <a:gd name="connsiteX0" fmla="*/ 0 w 7029450"/>
              <a:gd name="connsiteY0" fmla="*/ 1943100 h 6858000"/>
              <a:gd name="connsiteX1" fmla="*/ 7029450 w 7029450"/>
              <a:gd name="connsiteY1" fmla="*/ 0 h 6858000"/>
              <a:gd name="connsiteX2" fmla="*/ 5200650 w 7029450"/>
              <a:gd name="connsiteY2" fmla="*/ 6858000 h 6858000"/>
              <a:gd name="connsiteX3" fmla="*/ 0 w 7029450"/>
              <a:gd name="connsiteY3" fmla="*/ 1943100 h 6858000"/>
              <a:gd name="connsiteX0" fmla="*/ 0 w 7029450"/>
              <a:gd name="connsiteY0" fmla="*/ 1943100 h 6858000"/>
              <a:gd name="connsiteX1" fmla="*/ 7029450 w 7029450"/>
              <a:gd name="connsiteY1" fmla="*/ 0 h 6858000"/>
              <a:gd name="connsiteX2" fmla="*/ 5200650 w 7029450"/>
              <a:gd name="connsiteY2" fmla="*/ 6858000 h 6858000"/>
              <a:gd name="connsiteX3" fmla="*/ 0 w 7029450"/>
              <a:gd name="connsiteY3" fmla="*/ 1943100 h 6858000"/>
              <a:gd name="connsiteX0" fmla="*/ 0 w 7029450"/>
              <a:gd name="connsiteY0" fmla="*/ 1943100 h 6858000"/>
              <a:gd name="connsiteX1" fmla="*/ 7029450 w 7029450"/>
              <a:gd name="connsiteY1" fmla="*/ 0 h 6858000"/>
              <a:gd name="connsiteX2" fmla="*/ 5200650 w 7029450"/>
              <a:gd name="connsiteY2" fmla="*/ 6858000 h 6858000"/>
              <a:gd name="connsiteX3" fmla="*/ 0 w 7029450"/>
              <a:gd name="connsiteY3" fmla="*/ 19431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029450" h="6858000">
                <a:moveTo>
                  <a:pt x="0" y="1943100"/>
                </a:moveTo>
                <a:cubicBezTo>
                  <a:pt x="1606550" y="1257300"/>
                  <a:pt x="4356100" y="342900"/>
                  <a:pt x="7029450" y="0"/>
                </a:cubicBezTo>
                <a:cubicBezTo>
                  <a:pt x="5556250" y="2990850"/>
                  <a:pt x="5245100" y="5657850"/>
                  <a:pt x="5200650" y="6858000"/>
                </a:cubicBezTo>
                <a:cubicBezTo>
                  <a:pt x="2800350" y="3714750"/>
                  <a:pt x="1638300" y="3086100"/>
                  <a:pt x="0" y="1943100"/>
                </a:cubicBezTo>
                <a:close/>
              </a:path>
            </a:pathLst>
          </a:custGeom>
          <a:solidFill>
            <a:srgbClr val="6BC4C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dirty="0">
              <a:solidFill>
                <a:srgbClr val="6BC4CF"/>
              </a:solidFill>
            </a:endParaRPr>
          </a:p>
        </p:txBody>
      </p:sp>
      <p:sp>
        <p:nvSpPr>
          <p:cNvPr id="8" name="Freeform 7">
            <a:extLst>
              <a:ext uri="{FF2B5EF4-FFF2-40B4-BE49-F238E27FC236}">
                <a16:creationId xmlns:a16="http://schemas.microsoft.com/office/drawing/2014/main" id="{157F94CE-89A4-2A32-D6D7-75CF1BA91C64}"/>
              </a:ext>
            </a:extLst>
          </p:cNvPr>
          <p:cNvSpPr>
            <a:spLocks noChangeAspect="1"/>
          </p:cNvSpPr>
          <p:nvPr userDrawn="1"/>
        </p:nvSpPr>
        <p:spPr>
          <a:xfrm rot="20017594">
            <a:off x="-674476" y="3775934"/>
            <a:ext cx="2024851" cy="1975462"/>
          </a:xfrm>
          <a:custGeom>
            <a:avLst/>
            <a:gdLst>
              <a:gd name="connsiteX0" fmla="*/ 0 w 6991350"/>
              <a:gd name="connsiteY0" fmla="*/ 1943100 h 6858000"/>
              <a:gd name="connsiteX1" fmla="*/ 6991350 w 6991350"/>
              <a:gd name="connsiteY1" fmla="*/ 0 h 6858000"/>
              <a:gd name="connsiteX2" fmla="*/ 5200650 w 6991350"/>
              <a:gd name="connsiteY2" fmla="*/ 6858000 h 6858000"/>
              <a:gd name="connsiteX3" fmla="*/ 0 w 6991350"/>
              <a:gd name="connsiteY3" fmla="*/ 1943100 h 6858000"/>
              <a:gd name="connsiteX0" fmla="*/ 0 w 6991350"/>
              <a:gd name="connsiteY0" fmla="*/ 1943100 h 6858000"/>
              <a:gd name="connsiteX1" fmla="*/ 6991350 w 6991350"/>
              <a:gd name="connsiteY1" fmla="*/ 0 h 6858000"/>
              <a:gd name="connsiteX2" fmla="*/ 5200650 w 6991350"/>
              <a:gd name="connsiteY2" fmla="*/ 6858000 h 6858000"/>
              <a:gd name="connsiteX3" fmla="*/ 0 w 6991350"/>
              <a:gd name="connsiteY3" fmla="*/ 1943100 h 6858000"/>
              <a:gd name="connsiteX0" fmla="*/ 0 w 6991350"/>
              <a:gd name="connsiteY0" fmla="*/ 1943100 h 6858000"/>
              <a:gd name="connsiteX1" fmla="*/ 6991350 w 6991350"/>
              <a:gd name="connsiteY1" fmla="*/ 0 h 6858000"/>
              <a:gd name="connsiteX2" fmla="*/ 5200650 w 6991350"/>
              <a:gd name="connsiteY2" fmla="*/ 6858000 h 6858000"/>
              <a:gd name="connsiteX3" fmla="*/ 0 w 6991350"/>
              <a:gd name="connsiteY3" fmla="*/ 1943100 h 6858000"/>
              <a:gd name="connsiteX0" fmla="*/ 0 w 6991350"/>
              <a:gd name="connsiteY0" fmla="*/ 1943100 h 6858000"/>
              <a:gd name="connsiteX1" fmla="*/ 6991350 w 6991350"/>
              <a:gd name="connsiteY1" fmla="*/ 0 h 6858000"/>
              <a:gd name="connsiteX2" fmla="*/ 5200650 w 6991350"/>
              <a:gd name="connsiteY2" fmla="*/ 6858000 h 6858000"/>
              <a:gd name="connsiteX3" fmla="*/ 0 w 6991350"/>
              <a:gd name="connsiteY3" fmla="*/ 1943100 h 6858000"/>
              <a:gd name="connsiteX0" fmla="*/ 0 w 6991350"/>
              <a:gd name="connsiteY0" fmla="*/ 1943100 h 6858000"/>
              <a:gd name="connsiteX1" fmla="*/ 6991350 w 6991350"/>
              <a:gd name="connsiteY1" fmla="*/ 0 h 6858000"/>
              <a:gd name="connsiteX2" fmla="*/ 5200650 w 6991350"/>
              <a:gd name="connsiteY2" fmla="*/ 6858000 h 6858000"/>
              <a:gd name="connsiteX3" fmla="*/ 0 w 6991350"/>
              <a:gd name="connsiteY3" fmla="*/ 1943100 h 6858000"/>
              <a:gd name="connsiteX0" fmla="*/ 0 w 6991350"/>
              <a:gd name="connsiteY0" fmla="*/ 1943100 h 6858000"/>
              <a:gd name="connsiteX1" fmla="*/ 6991350 w 6991350"/>
              <a:gd name="connsiteY1" fmla="*/ 0 h 6858000"/>
              <a:gd name="connsiteX2" fmla="*/ 5200650 w 6991350"/>
              <a:gd name="connsiteY2" fmla="*/ 6858000 h 6858000"/>
              <a:gd name="connsiteX3" fmla="*/ 0 w 6991350"/>
              <a:gd name="connsiteY3" fmla="*/ 1943100 h 6858000"/>
              <a:gd name="connsiteX0" fmla="*/ 0 w 6991350"/>
              <a:gd name="connsiteY0" fmla="*/ 1943100 h 6858000"/>
              <a:gd name="connsiteX1" fmla="*/ 6991350 w 6991350"/>
              <a:gd name="connsiteY1" fmla="*/ 0 h 6858000"/>
              <a:gd name="connsiteX2" fmla="*/ 5200650 w 6991350"/>
              <a:gd name="connsiteY2" fmla="*/ 6858000 h 6858000"/>
              <a:gd name="connsiteX3" fmla="*/ 0 w 6991350"/>
              <a:gd name="connsiteY3" fmla="*/ 1943100 h 6858000"/>
              <a:gd name="connsiteX0" fmla="*/ 0 w 6991350"/>
              <a:gd name="connsiteY0" fmla="*/ 1943100 h 6858000"/>
              <a:gd name="connsiteX1" fmla="*/ 6991350 w 6991350"/>
              <a:gd name="connsiteY1" fmla="*/ 0 h 6858000"/>
              <a:gd name="connsiteX2" fmla="*/ 5200650 w 6991350"/>
              <a:gd name="connsiteY2" fmla="*/ 6858000 h 6858000"/>
              <a:gd name="connsiteX3" fmla="*/ 0 w 6991350"/>
              <a:gd name="connsiteY3" fmla="*/ 1943100 h 6858000"/>
              <a:gd name="connsiteX0" fmla="*/ 0 w 6991350"/>
              <a:gd name="connsiteY0" fmla="*/ 1943100 h 6858000"/>
              <a:gd name="connsiteX1" fmla="*/ 6991350 w 6991350"/>
              <a:gd name="connsiteY1" fmla="*/ 0 h 6858000"/>
              <a:gd name="connsiteX2" fmla="*/ 5200650 w 6991350"/>
              <a:gd name="connsiteY2" fmla="*/ 6858000 h 6858000"/>
              <a:gd name="connsiteX3" fmla="*/ 0 w 6991350"/>
              <a:gd name="connsiteY3" fmla="*/ 1943100 h 6858000"/>
              <a:gd name="connsiteX0" fmla="*/ 0 w 6991350"/>
              <a:gd name="connsiteY0" fmla="*/ 1943100 h 6858000"/>
              <a:gd name="connsiteX1" fmla="*/ 6991350 w 6991350"/>
              <a:gd name="connsiteY1" fmla="*/ 0 h 6858000"/>
              <a:gd name="connsiteX2" fmla="*/ 5200650 w 6991350"/>
              <a:gd name="connsiteY2" fmla="*/ 6858000 h 6858000"/>
              <a:gd name="connsiteX3" fmla="*/ 0 w 6991350"/>
              <a:gd name="connsiteY3" fmla="*/ 1943100 h 6858000"/>
              <a:gd name="connsiteX0" fmla="*/ 0 w 6991350"/>
              <a:gd name="connsiteY0" fmla="*/ 1943100 h 6858000"/>
              <a:gd name="connsiteX1" fmla="*/ 6991350 w 6991350"/>
              <a:gd name="connsiteY1" fmla="*/ 0 h 6858000"/>
              <a:gd name="connsiteX2" fmla="*/ 5200650 w 6991350"/>
              <a:gd name="connsiteY2" fmla="*/ 6858000 h 6858000"/>
              <a:gd name="connsiteX3" fmla="*/ 0 w 6991350"/>
              <a:gd name="connsiteY3" fmla="*/ 1943100 h 6858000"/>
              <a:gd name="connsiteX0" fmla="*/ 0 w 6991350"/>
              <a:gd name="connsiteY0" fmla="*/ 1943100 h 6858000"/>
              <a:gd name="connsiteX1" fmla="*/ 6991350 w 6991350"/>
              <a:gd name="connsiteY1" fmla="*/ 0 h 6858000"/>
              <a:gd name="connsiteX2" fmla="*/ 5200650 w 6991350"/>
              <a:gd name="connsiteY2" fmla="*/ 6858000 h 6858000"/>
              <a:gd name="connsiteX3" fmla="*/ 0 w 6991350"/>
              <a:gd name="connsiteY3" fmla="*/ 1943100 h 6858000"/>
              <a:gd name="connsiteX0" fmla="*/ 0 w 6991350"/>
              <a:gd name="connsiteY0" fmla="*/ 1943100 h 6858000"/>
              <a:gd name="connsiteX1" fmla="*/ 6991350 w 6991350"/>
              <a:gd name="connsiteY1" fmla="*/ 0 h 6858000"/>
              <a:gd name="connsiteX2" fmla="*/ 5200650 w 6991350"/>
              <a:gd name="connsiteY2" fmla="*/ 6858000 h 6858000"/>
              <a:gd name="connsiteX3" fmla="*/ 0 w 6991350"/>
              <a:gd name="connsiteY3" fmla="*/ 1943100 h 6858000"/>
              <a:gd name="connsiteX0" fmla="*/ 0 w 6991350"/>
              <a:gd name="connsiteY0" fmla="*/ 1943100 h 6858000"/>
              <a:gd name="connsiteX1" fmla="*/ 6991350 w 6991350"/>
              <a:gd name="connsiteY1" fmla="*/ 0 h 6858000"/>
              <a:gd name="connsiteX2" fmla="*/ 5200650 w 6991350"/>
              <a:gd name="connsiteY2" fmla="*/ 6858000 h 6858000"/>
              <a:gd name="connsiteX3" fmla="*/ 0 w 6991350"/>
              <a:gd name="connsiteY3" fmla="*/ 1943100 h 6858000"/>
              <a:gd name="connsiteX0" fmla="*/ 0 w 6991350"/>
              <a:gd name="connsiteY0" fmla="*/ 1943100 h 6858000"/>
              <a:gd name="connsiteX1" fmla="*/ 6991350 w 6991350"/>
              <a:gd name="connsiteY1" fmla="*/ 0 h 6858000"/>
              <a:gd name="connsiteX2" fmla="*/ 5200650 w 6991350"/>
              <a:gd name="connsiteY2" fmla="*/ 6858000 h 6858000"/>
              <a:gd name="connsiteX3" fmla="*/ 0 w 6991350"/>
              <a:gd name="connsiteY3" fmla="*/ 1943100 h 6858000"/>
              <a:gd name="connsiteX0" fmla="*/ 0 w 6991350"/>
              <a:gd name="connsiteY0" fmla="*/ 1943100 h 6858000"/>
              <a:gd name="connsiteX1" fmla="*/ 6991350 w 6991350"/>
              <a:gd name="connsiteY1" fmla="*/ 0 h 6858000"/>
              <a:gd name="connsiteX2" fmla="*/ 5200650 w 6991350"/>
              <a:gd name="connsiteY2" fmla="*/ 6858000 h 6858000"/>
              <a:gd name="connsiteX3" fmla="*/ 0 w 6991350"/>
              <a:gd name="connsiteY3" fmla="*/ 1943100 h 6858000"/>
              <a:gd name="connsiteX0" fmla="*/ 0 w 6991350"/>
              <a:gd name="connsiteY0" fmla="*/ 1943100 h 6858000"/>
              <a:gd name="connsiteX1" fmla="*/ 6991350 w 6991350"/>
              <a:gd name="connsiteY1" fmla="*/ 0 h 6858000"/>
              <a:gd name="connsiteX2" fmla="*/ 5200650 w 6991350"/>
              <a:gd name="connsiteY2" fmla="*/ 6858000 h 6858000"/>
              <a:gd name="connsiteX3" fmla="*/ 0 w 6991350"/>
              <a:gd name="connsiteY3" fmla="*/ 1943100 h 6858000"/>
              <a:gd name="connsiteX0" fmla="*/ 0 w 6991350"/>
              <a:gd name="connsiteY0" fmla="*/ 1943100 h 6858000"/>
              <a:gd name="connsiteX1" fmla="*/ 6991350 w 6991350"/>
              <a:gd name="connsiteY1" fmla="*/ 0 h 6858000"/>
              <a:gd name="connsiteX2" fmla="*/ 5200650 w 6991350"/>
              <a:gd name="connsiteY2" fmla="*/ 6858000 h 6858000"/>
              <a:gd name="connsiteX3" fmla="*/ 0 w 6991350"/>
              <a:gd name="connsiteY3" fmla="*/ 1943100 h 6858000"/>
              <a:gd name="connsiteX0" fmla="*/ 0 w 6991350"/>
              <a:gd name="connsiteY0" fmla="*/ 1943100 h 6858000"/>
              <a:gd name="connsiteX1" fmla="*/ 6991350 w 6991350"/>
              <a:gd name="connsiteY1" fmla="*/ 0 h 6858000"/>
              <a:gd name="connsiteX2" fmla="*/ 5200650 w 6991350"/>
              <a:gd name="connsiteY2" fmla="*/ 6858000 h 6858000"/>
              <a:gd name="connsiteX3" fmla="*/ 0 w 6991350"/>
              <a:gd name="connsiteY3" fmla="*/ 1943100 h 6858000"/>
              <a:gd name="connsiteX0" fmla="*/ 0 w 6991350"/>
              <a:gd name="connsiteY0" fmla="*/ 1943100 h 6858000"/>
              <a:gd name="connsiteX1" fmla="*/ 6991350 w 6991350"/>
              <a:gd name="connsiteY1" fmla="*/ 0 h 6858000"/>
              <a:gd name="connsiteX2" fmla="*/ 5200650 w 6991350"/>
              <a:gd name="connsiteY2" fmla="*/ 6858000 h 6858000"/>
              <a:gd name="connsiteX3" fmla="*/ 0 w 6991350"/>
              <a:gd name="connsiteY3" fmla="*/ 1943100 h 6858000"/>
              <a:gd name="connsiteX0" fmla="*/ 0 w 6991350"/>
              <a:gd name="connsiteY0" fmla="*/ 1943100 h 6858000"/>
              <a:gd name="connsiteX1" fmla="*/ 6991350 w 6991350"/>
              <a:gd name="connsiteY1" fmla="*/ 0 h 6858000"/>
              <a:gd name="connsiteX2" fmla="*/ 5200650 w 6991350"/>
              <a:gd name="connsiteY2" fmla="*/ 6858000 h 6858000"/>
              <a:gd name="connsiteX3" fmla="*/ 0 w 6991350"/>
              <a:gd name="connsiteY3" fmla="*/ 1943100 h 6858000"/>
              <a:gd name="connsiteX0" fmla="*/ 0 w 6991350"/>
              <a:gd name="connsiteY0" fmla="*/ 1943100 h 6858000"/>
              <a:gd name="connsiteX1" fmla="*/ 6991350 w 6991350"/>
              <a:gd name="connsiteY1" fmla="*/ 0 h 6858000"/>
              <a:gd name="connsiteX2" fmla="*/ 5200650 w 6991350"/>
              <a:gd name="connsiteY2" fmla="*/ 6858000 h 6858000"/>
              <a:gd name="connsiteX3" fmla="*/ 0 w 6991350"/>
              <a:gd name="connsiteY3" fmla="*/ 1943100 h 6858000"/>
              <a:gd name="connsiteX0" fmla="*/ 0 w 6991350"/>
              <a:gd name="connsiteY0" fmla="*/ 1943100 h 6858000"/>
              <a:gd name="connsiteX1" fmla="*/ 6991350 w 6991350"/>
              <a:gd name="connsiteY1" fmla="*/ 0 h 6858000"/>
              <a:gd name="connsiteX2" fmla="*/ 5200650 w 6991350"/>
              <a:gd name="connsiteY2" fmla="*/ 6858000 h 6858000"/>
              <a:gd name="connsiteX3" fmla="*/ 0 w 6991350"/>
              <a:gd name="connsiteY3" fmla="*/ 1943100 h 6858000"/>
              <a:gd name="connsiteX0" fmla="*/ 0 w 6991350"/>
              <a:gd name="connsiteY0" fmla="*/ 1943100 h 6858000"/>
              <a:gd name="connsiteX1" fmla="*/ 6991350 w 6991350"/>
              <a:gd name="connsiteY1" fmla="*/ 0 h 6858000"/>
              <a:gd name="connsiteX2" fmla="*/ 5200650 w 6991350"/>
              <a:gd name="connsiteY2" fmla="*/ 6858000 h 6858000"/>
              <a:gd name="connsiteX3" fmla="*/ 0 w 6991350"/>
              <a:gd name="connsiteY3" fmla="*/ 1943100 h 6858000"/>
              <a:gd name="connsiteX0" fmla="*/ 0 w 6991350"/>
              <a:gd name="connsiteY0" fmla="*/ 1943100 h 6858000"/>
              <a:gd name="connsiteX1" fmla="*/ 6991350 w 6991350"/>
              <a:gd name="connsiteY1" fmla="*/ 0 h 6858000"/>
              <a:gd name="connsiteX2" fmla="*/ 5200650 w 6991350"/>
              <a:gd name="connsiteY2" fmla="*/ 6858000 h 6858000"/>
              <a:gd name="connsiteX3" fmla="*/ 0 w 6991350"/>
              <a:gd name="connsiteY3" fmla="*/ 1943100 h 6858000"/>
              <a:gd name="connsiteX0" fmla="*/ 0 w 6991350"/>
              <a:gd name="connsiteY0" fmla="*/ 1943100 h 6858000"/>
              <a:gd name="connsiteX1" fmla="*/ 6991350 w 6991350"/>
              <a:gd name="connsiteY1" fmla="*/ 0 h 6858000"/>
              <a:gd name="connsiteX2" fmla="*/ 5200650 w 6991350"/>
              <a:gd name="connsiteY2" fmla="*/ 6858000 h 6858000"/>
              <a:gd name="connsiteX3" fmla="*/ 0 w 6991350"/>
              <a:gd name="connsiteY3" fmla="*/ 1943100 h 6858000"/>
              <a:gd name="connsiteX0" fmla="*/ 0 w 6991350"/>
              <a:gd name="connsiteY0" fmla="*/ 1943100 h 6858000"/>
              <a:gd name="connsiteX1" fmla="*/ 6991350 w 6991350"/>
              <a:gd name="connsiteY1" fmla="*/ 0 h 6858000"/>
              <a:gd name="connsiteX2" fmla="*/ 5200650 w 6991350"/>
              <a:gd name="connsiteY2" fmla="*/ 6858000 h 6858000"/>
              <a:gd name="connsiteX3" fmla="*/ 0 w 6991350"/>
              <a:gd name="connsiteY3" fmla="*/ 1943100 h 6858000"/>
              <a:gd name="connsiteX0" fmla="*/ 0 w 7029450"/>
              <a:gd name="connsiteY0" fmla="*/ 1943100 h 6858000"/>
              <a:gd name="connsiteX1" fmla="*/ 7029450 w 7029450"/>
              <a:gd name="connsiteY1" fmla="*/ 0 h 6858000"/>
              <a:gd name="connsiteX2" fmla="*/ 5200650 w 7029450"/>
              <a:gd name="connsiteY2" fmla="*/ 6858000 h 6858000"/>
              <a:gd name="connsiteX3" fmla="*/ 0 w 7029450"/>
              <a:gd name="connsiteY3" fmla="*/ 1943100 h 6858000"/>
              <a:gd name="connsiteX0" fmla="*/ 0 w 7029450"/>
              <a:gd name="connsiteY0" fmla="*/ 1943100 h 6858000"/>
              <a:gd name="connsiteX1" fmla="*/ 7029450 w 7029450"/>
              <a:gd name="connsiteY1" fmla="*/ 0 h 6858000"/>
              <a:gd name="connsiteX2" fmla="*/ 5200650 w 7029450"/>
              <a:gd name="connsiteY2" fmla="*/ 6858000 h 6858000"/>
              <a:gd name="connsiteX3" fmla="*/ 0 w 7029450"/>
              <a:gd name="connsiteY3" fmla="*/ 1943100 h 6858000"/>
              <a:gd name="connsiteX0" fmla="*/ 0 w 7029450"/>
              <a:gd name="connsiteY0" fmla="*/ 1943100 h 6858000"/>
              <a:gd name="connsiteX1" fmla="*/ 7029450 w 7029450"/>
              <a:gd name="connsiteY1" fmla="*/ 0 h 6858000"/>
              <a:gd name="connsiteX2" fmla="*/ 5200650 w 7029450"/>
              <a:gd name="connsiteY2" fmla="*/ 6858000 h 6858000"/>
              <a:gd name="connsiteX3" fmla="*/ 0 w 7029450"/>
              <a:gd name="connsiteY3" fmla="*/ 1943100 h 6858000"/>
              <a:gd name="connsiteX0" fmla="*/ 0 w 7029450"/>
              <a:gd name="connsiteY0" fmla="*/ 1943100 h 6858000"/>
              <a:gd name="connsiteX1" fmla="*/ 7029450 w 7029450"/>
              <a:gd name="connsiteY1" fmla="*/ 0 h 6858000"/>
              <a:gd name="connsiteX2" fmla="*/ 5200650 w 7029450"/>
              <a:gd name="connsiteY2" fmla="*/ 6858000 h 6858000"/>
              <a:gd name="connsiteX3" fmla="*/ 0 w 7029450"/>
              <a:gd name="connsiteY3" fmla="*/ 1943100 h 6858000"/>
              <a:gd name="connsiteX0" fmla="*/ 0 w 7029450"/>
              <a:gd name="connsiteY0" fmla="*/ 1943100 h 6858000"/>
              <a:gd name="connsiteX1" fmla="*/ 7029450 w 7029450"/>
              <a:gd name="connsiteY1" fmla="*/ 0 h 6858000"/>
              <a:gd name="connsiteX2" fmla="*/ 5200650 w 7029450"/>
              <a:gd name="connsiteY2" fmla="*/ 6858000 h 6858000"/>
              <a:gd name="connsiteX3" fmla="*/ 0 w 7029450"/>
              <a:gd name="connsiteY3" fmla="*/ 1943100 h 6858000"/>
              <a:gd name="connsiteX0" fmla="*/ 0 w 7029450"/>
              <a:gd name="connsiteY0" fmla="*/ 1943100 h 6858000"/>
              <a:gd name="connsiteX1" fmla="*/ 7029450 w 7029450"/>
              <a:gd name="connsiteY1" fmla="*/ 0 h 6858000"/>
              <a:gd name="connsiteX2" fmla="*/ 5200650 w 7029450"/>
              <a:gd name="connsiteY2" fmla="*/ 6858000 h 6858000"/>
              <a:gd name="connsiteX3" fmla="*/ 0 w 7029450"/>
              <a:gd name="connsiteY3" fmla="*/ 1943100 h 6858000"/>
              <a:gd name="connsiteX0" fmla="*/ 0 w 7029450"/>
              <a:gd name="connsiteY0" fmla="*/ 1943100 h 6858000"/>
              <a:gd name="connsiteX1" fmla="*/ 7029450 w 7029450"/>
              <a:gd name="connsiteY1" fmla="*/ 0 h 6858000"/>
              <a:gd name="connsiteX2" fmla="*/ 5200650 w 7029450"/>
              <a:gd name="connsiteY2" fmla="*/ 6858000 h 6858000"/>
              <a:gd name="connsiteX3" fmla="*/ 0 w 7029450"/>
              <a:gd name="connsiteY3" fmla="*/ 1943100 h 6858000"/>
              <a:gd name="connsiteX0" fmla="*/ 0 w 7029450"/>
              <a:gd name="connsiteY0" fmla="*/ 1943100 h 6858000"/>
              <a:gd name="connsiteX1" fmla="*/ 7029450 w 7029450"/>
              <a:gd name="connsiteY1" fmla="*/ 0 h 6858000"/>
              <a:gd name="connsiteX2" fmla="*/ 5200650 w 7029450"/>
              <a:gd name="connsiteY2" fmla="*/ 6858000 h 6858000"/>
              <a:gd name="connsiteX3" fmla="*/ 0 w 7029450"/>
              <a:gd name="connsiteY3" fmla="*/ 1943100 h 6858000"/>
              <a:gd name="connsiteX0" fmla="*/ 0 w 7029450"/>
              <a:gd name="connsiteY0" fmla="*/ 1943100 h 6858000"/>
              <a:gd name="connsiteX1" fmla="*/ 7029450 w 7029450"/>
              <a:gd name="connsiteY1" fmla="*/ 0 h 6858000"/>
              <a:gd name="connsiteX2" fmla="*/ 5200650 w 7029450"/>
              <a:gd name="connsiteY2" fmla="*/ 6858000 h 6858000"/>
              <a:gd name="connsiteX3" fmla="*/ 0 w 7029450"/>
              <a:gd name="connsiteY3" fmla="*/ 19431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029450" h="6858000">
                <a:moveTo>
                  <a:pt x="0" y="1943100"/>
                </a:moveTo>
                <a:cubicBezTo>
                  <a:pt x="1606550" y="1257300"/>
                  <a:pt x="4356100" y="342900"/>
                  <a:pt x="7029450" y="0"/>
                </a:cubicBezTo>
                <a:cubicBezTo>
                  <a:pt x="5556250" y="2990850"/>
                  <a:pt x="5245100" y="5657850"/>
                  <a:pt x="5200650" y="6858000"/>
                </a:cubicBezTo>
                <a:cubicBezTo>
                  <a:pt x="2800350" y="3714750"/>
                  <a:pt x="1638300" y="3086100"/>
                  <a:pt x="0" y="1943100"/>
                </a:cubicBezTo>
                <a:close/>
              </a:path>
            </a:pathLst>
          </a:custGeom>
          <a:solidFill>
            <a:srgbClr val="FDC51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dirty="0">
              <a:solidFill>
                <a:srgbClr val="6BC4CF"/>
              </a:solidFill>
            </a:endParaRPr>
          </a:p>
        </p:txBody>
      </p:sp>
      <p:sp>
        <p:nvSpPr>
          <p:cNvPr id="9" name="Freeform 8">
            <a:extLst>
              <a:ext uri="{FF2B5EF4-FFF2-40B4-BE49-F238E27FC236}">
                <a16:creationId xmlns:a16="http://schemas.microsoft.com/office/drawing/2014/main" id="{344A45B4-9494-33A8-4452-1E2463B406BF}"/>
              </a:ext>
            </a:extLst>
          </p:cNvPr>
          <p:cNvSpPr>
            <a:spLocks noChangeAspect="1"/>
          </p:cNvSpPr>
          <p:nvPr userDrawn="1"/>
        </p:nvSpPr>
        <p:spPr>
          <a:xfrm rot="15894332">
            <a:off x="1187784" y="4040436"/>
            <a:ext cx="1000130" cy="975736"/>
          </a:xfrm>
          <a:custGeom>
            <a:avLst/>
            <a:gdLst>
              <a:gd name="connsiteX0" fmla="*/ 0 w 6991350"/>
              <a:gd name="connsiteY0" fmla="*/ 1943100 h 6858000"/>
              <a:gd name="connsiteX1" fmla="*/ 6991350 w 6991350"/>
              <a:gd name="connsiteY1" fmla="*/ 0 h 6858000"/>
              <a:gd name="connsiteX2" fmla="*/ 5200650 w 6991350"/>
              <a:gd name="connsiteY2" fmla="*/ 6858000 h 6858000"/>
              <a:gd name="connsiteX3" fmla="*/ 0 w 6991350"/>
              <a:gd name="connsiteY3" fmla="*/ 1943100 h 6858000"/>
              <a:gd name="connsiteX0" fmla="*/ 0 w 6991350"/>
              <a:gd name="connsiteY0" fmla="*/ 1943100 h 6858000"/>
              <a:gd name="connsiteX1" fmla="*/ 6991350 w 6991350"/>
              <a:gd name="connsiteY1" fmla="*/ 0 h 6858000"/>
              <a:gd name="connsiteX2" fmla="*/ 5200650 w 6991350"/>
              <a:gd name="connsiteY2" fmla="*/ 6858000 h 6858000"/>
              <a:gd name="connsiteX3" fmla="*/ 0 w 6991350"/>
              <a:gd name="connsiteY3" fmla="*/ 1943100 h 6858000"/>
              <a:gd name="connsiteX0" fmla="*/ 0 w 6991350"/>
              <a:gd name="connsiteY0" fmla="*/ 1943100 h 6858000"/>
              <a:gd name="connsiteX1" fmla="*/ 6991350 w 6991350"/>
              <a:gd name="connsiteY1" fmla="*/ 0 h 6858000"/>
              <a:gd name="connsiteX2" fmla="*/ 5200650 w 6991350"/>
              <a:gd name="connsiteY2" fmla="*/ 6858000 h 6858000"/>
              <a:gd name="connsiteX3" fmla="*/ 0 w 6991350"/>
              <a:gd name="connsiteY3" fmla="*/ 1943100 h 6858000"/>
              <a:gd name="connsiteX0" fmla="*/ 0 w 6991350"/>
              <a:gd name="connsiteY0" fmla="*/ 1943100 h 6858000"/>
              <a:gd name="connsiteX1" fmla="*/ 6991350 w 6991350"/>
              <a:gd name="connsiteY1" fmla="*/ 0 h 6858000"/>
              <a:gd name="connsiteX2" fmla="*/ 5200650 w 6991350"/>
              <a:gd name="connsiteY2" fmla="*/ 6858000 h 6858000"/>
              <a:gd name="connsiteX3" fmla="*/ 0 w 6991350"/>
              <a:gd name="connsiteY3" fmla="*/ 1943100 h 6858000"/>
              <a:gd name="connsiteX0" fmla="*/ 0 w 6991350"/>
              <a:gd name="connsiteY0" fmla="*/ 1943100 h 6858000"/>
              <a:gd name="connsiteX1" fmla="*/ 6991350 w 6991350"/>
              <a:gd name="connsiteY1" fmla="*/ 0 h 6858000"/>
              <a:gd name="connsiteX2" fmla="*/ 5200650 w 6991350"/>
              <a:gd name="connsiteY2" fmla="*/ 6858000 h 6858000"/>
              <a:gd name="connsiteX3" fmla="*/ 0 w 6991350"/>
              <a:gd name="connsiteY3" fmla="*/ 1943100 h 6858000"/>
              <a:gd name="connsiteX0" fmla="*/ 0 w 6991350"/>
              <a:gd name="connsiteY0" fmla="*/ 1943100 h 6858000"/>
              <a:gd name="connsiteX1" fmla="*/ 6991350 w 6991350"/>
              <a:gd name="connsiteY1" fmla="*/ 0 h 6858000"/>
              <a:gd name="connsiteX2" fmla="*/ 5200650 w 6991350"/>
              <a:gd name="connsiteY2" fmla="*/ 6858000 h 6858000"/>
              <a:gd name="connsiteX3" fmla="*/ 0 w 6991350"/>
              <a:gd name="connsiteY3" fmla="*/ 1943100 h 6858000"/>
              <a:gd name="connsiteX0" fmla="*/ 0 w 6991350"/>
              <a:gd name="connsiteY0" fmla="*/ 1943100 h 6858000"/>
              <a:gd name="connsiteX1" fmla="*/ 6991350 w 6991350"/>
              <a:gd name="connsiteY1" fmla="*/ 0 h 6858000"/>
              <a:gd name="connsiteX2" fmla="*/ 5200650 w 6991350"/>
              <a:gd name="connsiteY2" fmla="*/ 6858000 h 6858000"/>
              <a:gd name="connsiteX3" fmla="*/ 0 w 6991350"/>
              <a:gd name="connsiteY3" fmla="*/ 1943100 h 6858000"/>
              <a:gd name="connsiteX0" fmla="*/ 0 w 6991350"/>
              <a:gd name="connsiteY0" fmla="*/ 1943100 h 6858000"/>
              <a:gd name="connsiteX1" fmla="*/ 6991350 w 6991350"/>
              <a:gd name="connsiteY1" fmla="*/ 0 h 6858000"/>
              <a:gd name="connsiteX2" fmla="*/ 5200650 w 6991350"/>
              <a:gd name="connsiteY2" fmla="*/ 6858000 h 6858000"/>
              <a:gd name="connsiteX3" fmla="*/ 0 w 6991350"/>
              <a:gd name="connsiteY3" fmla="*/ 1943100 h 6858000"/>
              <a:gd name="connsiteX0" fmla="*/ 0 w 6991350"/>
              <a:gd name="connsiteY0" fmla="*/ 1943100 h 6858000"/>
              <a:gd name="connsiteX1" fmla="*/ 6991350 w 6991350"/>
              <a:gd name="connsiteY1" fmla="*/ 0 h 6858000"/>
              <a:gd name="connsiteX2" fmla="*/ 5200650 w 6991350"/>
              <a:gd name="connsiteY2" fmla="*/ 6858000 h 6858000"/>
              <a:gd name="connsiteX3" fmla="*/ 0 w 6991350"/>
              <a:gd name="connsiteY3" fmla="*/ 1943100 h 6858000"/>
              <a:gd name="connsiteX0" fmla="*/ 0 w 6991350"/>
              <a:gd name="connsiteY0" fmla="*/ 1943100 h 6858000"/>
              <a:gd name="connsiteX1" fmla="*/ 6991350 w 6991350"/>
              <a:gd name="connsiteY1" fmla="*/ 0 h 6858000"/>
              <a:gd name="connsiteX2" fmla="*/ 5200650 w 6991350"/>
              <a:gd name="connsiteY2" fmla="*/ 6858000 h 6858000"/>
              <a:gd name="connsiteX3" fmla="*/ 0 w 6991350"/>
              <a:gd name="connsiteY3" fmla="*/ 1943100 h 6858000"/>
              <a:gd name="connsiteX0" fmla="*/ 0 w 6991350"/>
              <a:gd name="connsiteY0" fmla="*/ 1943100 h 6858000"/>
              <a:gd name="connsiteX1" fmla="*/ 6991350 w 6991350"/>
              <a:gd name="connsiteY1" fmla="*/ 0 h 6858000"/>
              <a:gd name="connsiteX2" fmla="*/ 5200650 w 6991350"/>
              <a:gd name="connsiteY2" fmla="*/ 6858000 h 6858000"/>
              <a:gd name="connsiteX3" fmla="*/ 0 w 6991350"/>
              <a:gd name="connsiteY3" fmla="*/ 1943100 h 6858000"/>
              <a:gd name="connsiteX0" fmla="*/ 0 w 6991350"/>
              <a:gd name="connsiteY0" fmla="*/ 1943100 h 6858000"/>
              <a:gd name="connsiteX1" fmla="*/ 6991350 w 6991350"/>
              <a:gd name="connsiteY1" fmla="*/ 0 h 6858000"/>
              <a:gd name="connsiteX2" fmla="*/ 5200650 w 6991350"/>
              <a:gd name="connsiteY2" fmla="*/ 6858000 h 6858000"/>
              <a:gd name="connsiteX3" fmla="*/ 0 w 6991350"/>
              <a:gd name="connsiteY3" fmla="*/ 1943100 h 6858000"/>
              <a:gd name="connsiteX0" fmla="*/ 0 w 6991350"/>
              <a:gd name="connsiteY0" fmla="*/ 1943100 h 6858000"/>
              <a:gd name="connsiteX1" fmla="*/ 6991350 w 6991350"/>
              <a:gd name="connsiteY1" fmla="*/ 0 h 6858000"/>
              <a:gd name="connsiteX2" fmla="*/ 5200650 w 6991350"/>
              <a:gd name="connsiteY2" fmla="*/ 6858000 h 6858000"/>
              <a:gd name="connsiteX3" fmla="*/ 0 w 6991350"/>
              <a:gd name="connsiteY3" fmla="*/ 1943100 h 6858000"/>
              <a:gd name="connsiteX0" fmla="*/ 0 w 6991350"/>
              <a:gd name="connsiteY0" fmla="*/ 1943100 h 6858000"/>
              <a:gd name="connsiteX1" fmla="*/ 6991350 w 6991350"/>
              <a:gd name="connsiteY1" fmla="*/ 0 h 6858000"/>
              <a:gd name="connsiteX2" fmla="*/ 5200650 w 6991350"/>
              <a:gd name="connsiteY2" fmla="*/ 6858000 h 6858000"/>
              <a:gd name="connsiteX3" fmla="*/ 0 w 6991350"/>
              <a:gd name="connsiteY3" fmla="*/ 1943100 h 6858000"/>
              <a:gd name="connsiteX0" fmla="*/ 0 w 6991350"/>
              <a:gd name="connsiteY0" fmla="*/ 1943100 h 6858000"/>
              <a:gd name="connsiteX1" fmla="*/ 6991350 w 6991350"/>
              <a:gd name="connsiteY1" fmla="*/ 0 h 6858000"/>
              <a:gd name="connsiteX2" fmla="*/ 5200650 w 6991350"/>
              <a:gd name="connsiteY2" fmla="*/ 6858000 h 6858000"/>
              <a:gd name="connsiteX3" fmla="*/ 0 w 6991350"/>
              <a:gd name="connsiteY3" fmla="*/ 1943100 h 6858000"/>
              <a:gd name="connsiteX0" fmla="*/ 0 w 6991350"/>
              <a:gd name="connsiteY0" fmla="*/ 1943100 h 6858000"/>
              <a:gd name="connsiteX1" fmla="*/ 6991350 w 6991350"/>
              <a:gd name="connsiteY1" fmla="*/ 0 h 6858000"/>
              <a:gd name="connsiteX2" fmla="*/ 5200650 w 6991350"/>
              <a:gd name="connsiteY2" fmla="*/ 6858000 h 6858000"/>
              <a:gd name="connsiteX3" fmla="*/ 0 w 6991350"/>
              <a:gd name="connsiteY3" fmla="*/ 1943100 h 6858000"/>
              <a:gd name="connsiteX0" fmla="*/ 0 w 6991350"/>
              <a:gd name="connsiteY0" fmla="*/ 1943100 h 6858000"/>
              <a:gd name="connsiteX1" fmla="*/ 6991350 w 6991350"/>
              <a:gd name="connsiteY1" fmla="*/ 0 h 6858000"/>
              <a:gd name="connsiteX2" fmla="*/ 5200650 w 6991350"/>
              <a:gd name="connsiteY2" fmla="*/ 6858000 h 6858000"/>
              <a:gd name="connsiteX3" fmla="*/ 0 w 6991350"/>
              <a:gd name="connsiteY3" fmla="*/ 1943100 h 6858000"/>
              <a:gd name="connsiteX0" fmla="*/ 0 w 6991350"/>
              <a:gd name="connsiteY0" fmla="*/ 1943100 h 6858000"/>
              <a:gd name="connsiteX1" fmla="*/ 6991350 w 6991350"/>
              <a:gd name="connsiteY1" fmla="*/ 0 h 6858000"/>
              <a:gd name="connsiteX2" fmla="*/ 5200650 w 6991350"/>
              <a:gd name="connsiteY2" fmla="*/ 6858000 h 6858000"/>
              <a:gd name="connsiteX3" fmla="*/ 0 w 6991350"/>
              <a:gd name="connsiteY3" fmla="*/ 1943100 h 6858000"/>
              <a:gd name="connsiteX0" fmla="*/ 0 w 6991350"/>
              <a:gd name="connsiteY0" fmla="*/ 1943100 h 6858000"/>
              <a:gd name="connsiteX1" fmla="*/ 6991350 w 6991350"/>
              <a:gd name="connsiteY1" fmla="*/ 0 h 6858000"/>
              <a:gd name="connsiteX2" fmla="*/ 5200650 w 6991350"/>
              <a:gd name="connsiteY2" fmla="*/ 6858000 h 6858000"/>
              <a:gd name="connsiteX3" fmla="*/ 0 w 6991350"/>
              <a:gd name="connsiteY3" fmla="*/ 1943100 h 6858000"/>
              <a:gd name="connsiteX0" fmla="*/ 0 w 6991350"/>
              <a:gd name="connsiteY0" fmla="*/ 1943100 h 6858000"/>
              <a:gd name="connsiteX1" fmla="*/ 6991350 w 6991350"/>
              <a:gd name="connsiteY1" fmla="*/ 0 h 6858000"/>
              <a:gd name="connsiteX2" fmla="*/ 5200650 w 6991350"/>
              <a:gd name="connsiteY2" fmla="*/ 6858000 h 6858000"/>
              <a:gd name="connsiteX3" fmla="*/ 0 w 6991350"/>
              <a:gd name="connsiteY3" fmla="*/ 1943100 h 6858000"/>
              <a:gd name="connsiteX0" fmla="*/ 0 w 6991350"/>
              <a:gd name="connsiteY0" fmla="*/ 1943100 h 6858000"/>
              <a:gd name="connsiteX1" fmla="*/ 6991350 w 6991350"/>
              <a:gd name="connsiteY1" fmla="*/ 0 h 6858000"/>
              <a:gd name="connsiteX2" fmla="*/ 5200650 w 6991350"/>
              <a:gd name="connsiteY2" fmla="*/ 6858000 h 6858000"/>
              <a:gd name="connsiteX3" fmla="*/ 0 w 6991350"/>
              <a:gd name="connsiteY3" fmla="*/ 1943100 h 6858000"/>
              <a:gd name="connsiteX0" fmla="*/ 0 w 6991350"/>
              <a:gd name="connsiteY0" fmla="*/ 1943100 h 6858000"/>
              <a:gd name="connsiteX1" fmla="*/ 6991350 w 6991350"/>
              <a:gd name="connsiteY1" fmla="*/ 0 h 6858000"/>
              <a:gd name="connsiteX2" fmla="*/ 5200650 w 6991350"/>
              <a:gd name="connsiteY2" fmla="*/ 6858000 h 6858000"/>
              <a:gd name="connsiteX3" fmla="*/ 0 w 6991350"/>
              <a:gd name="connsiteY3" fmla="*/ 1943100 h 6858000"/>
              <a:gd name="connsiteX0" fmla="*/ 0 w 6991350"/>
              <a:gd name="connsiteY0" fmla="*/ 1943100 h 6858000"/>
              <a:gd name="connsiteX1" fmla="*/ 6991350 w 6991350"/>
              <a:gd name="connsiteY1" fmla="*/ 0 h 6858000"/>
              <a:gd name="connsiteX2" fmla="*/ 5200650 w 6991350"/>
              <a:gd name="connsiteY2" fmla="*/ 6858000 h 6858000"/>
              <a:gd name="connsiteX3" fmla="*/ 0 w 6991350"/>
              <a:gd name="connsiteY3" fmla="*/ 1943100 h 6858000"/>
              <a:gd name="connsiteX0" fmla="*/ 0 w 6991350"/>
              <a:gd name="connsiteY0" fmla="*/ 1943100 h 6858000"/>
              <a:gd name="connsiteX1" fmla="*/ 6991350 w 6991350"/>
              <a:gd name="connsiteY1" fmla="*/ 0 h 6858000"/>
              <a:gd name="connsiteX2" fmla="*/ 5200650 w 6991350"/>
              <a:gd name="connsiteY2" fmla="*/ 6858000 h 6858000"/>
              <a:gd name="connsiteX3" fmla="*/ 0 w 6991350"/>
              <a:gd name="connsiteY3" fmla="*/ 1943100 h 6858000"/>
              <a:gd name="connsiteX0" fmla="*/ 0 w 6991350"/>
              <a:gd name="connsiteY0" fmla="*/ 1943100 h 6858000"/>
              <a:gd name="connsiteX1" fmla="*/ 6991350 w 6991350"/>
              <a:gd name="connsiteY1" fmla="*/ 0 h 6858000"/>
              <a:gd name="connsiteX2" fmla="*/ 5200650 w 6991350"/>
              <a:gd name="connsiteY2" fmla="*/ 6858000 h 6858000"/>
              <a:gd name="connsiteX3" fmla="*/ 0 w 6991350"/>
              <a:gd name="connsiteY3" fmla="*/ 1943100 h 6858000"/>
              <a:gd name="connsiteX0" fmla="*/ 0 w 6991350"/>
              <a:gd name="connsiteY0" fmla="*/ 1943100 h 6858000"/>
              <a:gd name="connsiteX1" fmla="*/ 6991350 w 6991350"/>
              <a:gd name="connsiteY1" fmla="*/ 0 h 6858000"/>
              <a:gd name="connsiteX2" fmla="*/ 5200650 w 6991350"/>
              <a:gd name="connsiteY2" fmla="*/ 6858000 h 6858000"/>
              <a:gd name="connsiteX3" fmla="*/ 0 w 6991350"/>
              <a:gd name="connsiteY3" fmla="*/ 1943100 h 6858000"/>
              <a:gd name="connsiteX0" fmla="*/ 0 w 6991350"/>
              <a:gd name="connsiteY0" fmla="*/ 1943100 h 6858000"/>
              <a:gd name="connsiteX1" fmla="*/ 6991350 w 6991350"/>
              <a:gd name="connsiteY1" fmla="*/ 0 h 6858000"/>
              <a:gd name="connsiteX2" fmla="*/ 5200650 w 6991350"/>
              <a:gd name="connsiteY2" fmla="*/ 6858000 h 6858000"/>
              <a:gd name="connsiteX3" fmla="*/ 0 w 6991350"/>
              <a:gd name="connsiteY3" fmla="*/ 1943100 h 6858000"/>
              <a:gd name="connsiteX0" fmla="*/ 0 w 7029450"/>
              <a:gd name="connsiteY0" fmla="*/ 1943100 h 6858000"/>
              <a:gd name="connsiteX1" fmla="*/ 7029450 w 7029450"/>
              <a:gd name="connsiteY1" fmla="*/ 0 h 6858000"/>
              <a:gd name="connsiteX2" fmla="*/ 5200650 w 7029450"/>
              <a:gd name="connsiteY2" fmla="*/ 6858000 h 6858000"/>
              <a:gd name="connsiteX3" fmla="*/ 0 w 7029450"/>
              <a:gd name="connsiteY3" fmla="*/ 1943100 h 6858000"/>
              <a:gd name="connsiteX0" fmla="*/ 0 w 7029450"/>
              <a:gd name="connsiteY0" fmla="*/ 1943100 h 6858000"/>
              <a:gd name="connsiteX1" fmla="*/ 7029450 w 7029450"/>
              <a:gd name="connsiteY1" fmla="*/ 0 h 6858000"/>
              <a:gd name="connsiteX2" fmla="*/ 5200650 w 7029450"/>
              <a:gd name="connsiteY2" fmla="*/ 6858000 h 6858000"/>
              <a:gd name="connsiteX3" fmla="*/ 0 w 7029450"/>
              <a:gd name="connsiteY3" fmla="*/ 1943100 h 6858000"/>
              <a:gd name="connsiteX0" fmla="*/ 0 w 7029450"/>
              <a:gd name="connsiteY0" fmla="*/ 1943100 h 6858000"/>
              <a:gd name="connsiteX1" fmla="*/ 7029450 w 7029450"/>
              <a:gd name="connsiteY1" fmla="*/ 0 h 6858000"/>
              <a:gd name="connsiteX2" fmla="*/ 5200650 w 7029450"/>
              <a:gd name="connsiteY2" fmla="*/ 6858000 h 6858000"/>
              <a:gd name="connsiteX3" fmla="*/ 0 w 7029450"/>
              <a:gd name="connsiteY3" fmla="*/ 1943100 h 6858000"/>
              <a:gd name="connsiteX0" fmla="*/ 0 w 7029450"/>
              <a:gd name="connsiteY0" fmla="*/ 1943100 h 6858000"/>
              <a:gd name="connsiteX1" fmla="*/ 7029450 w 7029450"/>
              <a:gd name="connsiteY1" fmla="*/ 0 h 6858000"/>
              <a:gd name="connsiteX2" fmla="*/ 5200650 w 7029450"/>
              <a:gd name="connsiteY2" fmla="*/ 6858000 h 6858000"/>
              <a:gd name="connsiteX3" fmla="*/ 0 w 7029450"/>
              <a:gd name="connsiteY3" fmla="*/ 1943100 h 6858000"/>
              <a:gd name="connsiteX0" fmla="*/ 0 w 7029450"/>
              <a:gd name="connsiteY0" fmla="*/ 1943100 h 6858000"/>
              <a:gd name="connsiteX1" fmla="*/ 7029450 w 7029450"/>
              <a:gd name="connsiteY1" fmla="*/ 0 h 6858000"/>
              <a:gd name="connsiteX2" fmla="*/ 5200650 w 7029450"/>
              <a:gd name="connsiteY2" fmla="*/ 6858000 h 6858000"/>
              <a:gd name="connsiteX3" fmla="*/ 0 w 7029450"/>
              <a:gd name="connsiteY3" fmla="*/ 1943100 h 6858000"/>
              <a:gd name="connsiteX0" fmla="*/ 0 w 7029450"/>
              <a:gd name="connsiteY0" fmla="*/ 1943100 h 6858000"/>
              <a:gd name="connsiteX1" fmla="*/ 7029450 w 7029450"/>
              <a:gd name="connsiteY1" fmla="*/ 0 h 6858000"/>
              <a:gd name="connsiteX2" fmla="*/ 5200650 w 7029450"/>
              <a:gd name="connsiteY2" fmla="*/ 6858000 h 6858000"/>
              <a:gd name="connsiteX3" fmla="*/ 0 w 7029450"/>
              <a:gd name="connsiteY3" fmla="*/ 1943100 h 6858000"/>
              <a:gd name="connsiteX0" fmla="*/ 0 w 7029450"/>
              <a:gd name="connsiteY0" fmla="*/ 1943100 h 6858000"/>
              <a:gd name="connsiteX1" fmla="*/ 7029450 w 7029450"/>
              <a:gd name="connsiteY1" fmla="*/ 0 h 6858000"/>
              <a:gd name="connsiteX2" fmla="*/ 5200650 w 7029450"/>
              <a:gd name="connsiteY2" fmla="*/ 6858000 h 6858000"/>
              <a:gd name="connsiteX3" fmla="*/ 0 w 7029450"/>
              <a:gd name="connsiteY3" fmla="*/ 1943100 h 6858000"/>
              <a:gd name="connsiteX0" fmla="*/ 0 w 7029450"/>
              <a:gd name="connsiteY0" fmla="*/ 1943100 h 6858000"/>
              <a:gd name="connsiteX1" fmla="*/ 7029450 w 7029450"/>
              <a:gd name="connsiteY1" fmla="*/ 0 h 6858000"/>
              <a:gd name="connsiteX2" fmla="*/ 5200650 w 7029450"/>
              <a:gd name="connsiteY2" fmla="*/ 6858000 h 6858000"/>
              <a:gd name="connsiteX3" fmla="*/ 0 w 7029450"/>
              <a:gd name="connsiteY3" fmla="*/ 1943100 h 6858000"/>
              <a:gd name="connsiteX0" fmla="*/ 0 w 7029450"/>
              <a:gd name="connsiteY0" fmla="*/ 1943100 h 6858000"/>
              <a:gd name="connsiteX1" fmla="*/ 7029450 w 7029450"/>
              <a:gd name="connsiteY1" fmla="*/ 0 h 6858000"/>
              <a:gd name="connsiteX2" fmla="*/ 5200650 w 7029450"/>
              <a:gd name="connsiteY2" fmla="*/ 6858000 h 6858000"/>
              <a:gd name="connsiteX3" fmla="*/ 0 w 7029450"/>
              <a:gd name="connsiteY3" fmla="*/ 19431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029450" h="6858000">
                <a:moveTo>
                  <a:pt x="0" y="1943100"/>
                </a:moveTo>
                <a:cubicBezTo>
                  <a:pt x="1606550" y="1257300"/>
                  <a:pt x="4356100" y="342900"/>
                  <a:pt x="7029450" y="0"/>
                </a:cubicBezTo>
                <a:cubicBezTo>
                  <a:pt x="5556250" y="2990850"/>
                  <a:pt x="5245100" y="5657850"/>
                  <a:pt x="5200650" y="6858000"/>
                </a:cubicBezTo>
                <a:cubicBezTo>
                  <a:pt x="2800350" y="3714750"/>
                  <a:pt x="1638300" y="3086100"/>
                  <a:pt x="0" y="1943100"/>
                </a:cubicBezTo>
                <a:close/>
              </a:path>
            </a:pathLst>
          </a:custGeom>
          <a:solidFill>
            <a:srgbClr val="EB5D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dirty="0">
              <a:solidFill>
                <a:srgbClr val="6BC4C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0149787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End slide -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0D20F436-2D6D-5D61-8163-A08A753BBEF7}"/>
              </a:ext>
            </a:extLst>
          </p:cNvPr>
          <p:cNvSpPr/>
          <p:nvPr userDrawn="1"/>
        </p:nvSpPr>
        <p:spPr>
          <a:xfrm>
            <a:off x="-72572" y="-64749"/>
            <a:ext cx="12337143" cy="6995886"/>
          </a:xfrm>
          <a:prstGeom prst="rect">
            <a:avLst/>
          </a:prstGeom>
          <a:solidFill>
            <a:srgbClr val="6A2383"/>
          </a:solidFill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6" name="Picture 5" descr="Graphical user interface&#10;&#10;Description automatically generated with medium confidence">
            <a:extLst>
              <a:ext uri="{FF2B5EF4-FFF2-40B4-BE49-F238E27FC236}">
                <a16:creationId xmlns:a16="http://schemas.microsoft.com/office/drawing/2014/main" id="{1D49A918-73D2-9DFD-1464-88F4C4FEB58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2518" y="503022"/>
            <a:ext cx="2991173" cy="718324"/>
          </a:xfrm>
          <a:prstGeom prst="rect">
            <a:avLst/>
          </a:prstGeom>
        </p:spPr>
      </p:pic>
      <p:pic>
        <p:nvPicPr>
          <p:cNvPr id="8" name="Picture 7" descr="Logo&#10;&#10;Description automatically generated with medium confidence">
            <a:extLst>
              <a:ext uri="{FF2B5EF4-FFF2-40B4-BE49-F238E27FC236}">
                <a16:creationId xmlns:a16="http://schemas.microsoft.com/office/drawing/2014/main" id="{DEB87CE7-D592-6EAB-848C-4A1744E1CF7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30119" y="503022"/>
            <a:ext cx="2693532" cy="708259"/>
          </a:xfrm>
          <a:prstGeom prst="rect">
            <a:avLst/>
          </a:prstGeom>
        </p:spPr>
      </p:pic>
      <p:sp>
        <p:nvSpPr>
          <p:cNvPr id="17" name="Freeform 16">
            <a:extLst>
              <a:ext uri="{FF2B5EF4-FFF2-40B4-BE49-F238E27FC236}">
                <a16:creationId xmlns:a16="http://schemas.microsoft.com/office/drawing/2014/main" id="{873AD1DA-DAD0-89CF-E66A-25B502EAAE1C}"/>
              </a:ext>
            </a:extLst>
          </p:cNvPr>
          <p:cNvSpPr>
            <a:spLocks noChangeAspect="1"/>
          </p:cNvSpPr>
          <p:nvPr userDrawn="1"/>
        </p:nvSpPr>
        <p:spPr>
          <a:xfrm rot="6418702">
            <a:off x="1298479" y="1533404"/>
            <a:ext cx="3503677" cy="3418218"/>
          </a:xfrm>
          <a:custGeom>
            <a:avLst/>
            <a:gdLst>
              <a:gd name="connsiteX0" fmla="*/ 0 w 6991350"/>
              <a:gd name="connsiteY0" fmla="*/ 1943100 h 6858000"/>
              <a:gd name="connsiteX1" fmla="*/ 6991350 w 6991350"/>
              <a:gd name="connsiteY1" fmla="*/ 0 h 6858000"/>
              <a:gd name="connsiteX2" fmla="*/ 5200650 w 6991350"/>
              <a:gd name="connsiteY2" fmla="*/ 6858000 h 6858000"/>
              <a:gd name="connsiteX3" fmla="*/ 0 w 6991350"/>
              <a:gd name="connsiteY3" fmla="*/ 1943100 h 6858000"/>
              <a:gd name="connsiteX0" fmla="*/ 0 w 6991350"/>
              <a:gd name="connsiteY0" fmla="*/ 1943100 h 6858000"/>
              <a:gd name="connsiteX1" fmla="*/ 6991350 w 6991350"/>
              <a:gd name="connsiteY1" fmla="*/ 0 h 6858000"/>
              <a:gd name="connsiteX2" fmla="*/ 5200650 w 6991350"/>
              <a:gd name="connsiteY2" fmla="*/ 6858000 h 6858000"/>
              <a:gd name="connsiteX3" fmla="*/ 0 w 6991350"/>
              <a:gd name="connsiteY3" fmla="*/ 1943100 h 6858000"/>
              <a:gd name="connsiteX0" fmla="*/ 0 w 6991350"/>
              <a:gd name="connsiteY0" fmla="*/ 1943100 h 6858000"/>
              <a:gd name="connsiteX1" fmla="*/ 6991350 w 6991350"/>
              <a:gd name="connsiteY1" fmla="*/ 0 h 6858000"/>
              <a:gd name="connsiteX2" fmla="*/ 5200650 w 6991350"/>
              <a:gd name="connsiteY2" fmla="*/ 6858000 h 6858000"/>
              <a:gd name="connsiteX3" fmla="*/ 0 w 6991350"/>
              <a:gd name="connsiteY3" fmla="*/ 1943100 h 6858000"/>
              <a:gd name="connsiteX0" fmla="*/ 0 w 6991350"/>
              <a:gd name="connsiteY0" fmla="*/ 1943100 h 6858000"/>
              <a:gd name="connsiteX1" fmla="*/ 6991350 w 6991350"/>
              <a:gd name="connsiteY1" fmla="*/ 0 h 6858000"/>
              <a:gd name="connsiteX2" fmla="*/ 5200650 w 6991350"/>
              <a:gd name="connsiteY2" fmla="*/ 6858000 h 6858000"/>
              <a:gd name="connsiteX3" fmla="*/ 0 w 6991350"/>
              <a:gd name="connsiteY3" fmla="*/ 1943100 h 6858000"/>
              <a:gd name="connsiteX0" fmla="*/ 0 w 6991350"/>
              <a:gd name="connsiteY0" fmla="*/ 1943100 h 6858000"/>
              <a:gd name="connsiteX1" fmla="*/ 6991350 w 6991350"/>
              <a:gd name="connsiteY1" fmla="*/ 0 h 6858000"/>
              <a:gd name="connsiteX2" fmla="*/ 5200650 w 6991350"/>
              <a:gd name="connsiteY2" fmla="*/ 6858000 h 6858000"/>
              <a:gd name="connsiteX3" fmla="*/ 0 w 6991350"/>
              <a:gd name="connsiteY3" fmla="*/ 1943100 h 6858000"/>
              <a:gd name="connsiteX0" fmla="*/ 0 w 6991350"/>
              <a:gd name="connsiteY0" fmla="*/ 1943100 h 6858000"/>
              <a:gd name="connsiteX1" fmla="*/ 6991350 w 6991350"/>
              <a:gd name="connsiteY1" fmla="*/ 0 h 6858000"/>
              <a:gd name="connsiteX2" fmla="*/ 5200650 w 6991350"/>
              <a:gd name="connsiteY2" fmla="*/ 6858000 h 6858000"/>
              <a:gd name="connsiteX3" fmla="*/ 0 w 6991350"/>
              <a:gd name="connsiteY3" fmla="*/ 1943100 h 6858000"/>
              <a:gd name="connsiteX0" fmla="*/ 0 w 6991350"/>
              <a:gd name="connsiteY0" fmla="*/ 1943100 h 6858000"/>
              <a:gd name="connsiteX1" fmla="*/ 6991350 w 6991350"/>
              <a:gd name="connsiteY1" fmla="*/ 0 h 6858000"/>
              <a:gd name="connsiteX2" fmla="*/ 5200650 w 6991350"/>
              <a:gd name="connsiteY2" fmla="*/ 6858000 h 6858000"/>
              <a:gd name="connsiteX3" fmla="*/ 0 w 6991350"/>
              <a:gd name="connsiteY3" fmla="*/ 1943100 h 6858000"/>
              <a:gd name="connsiteX0" fmla="*/ 0 w 6991350"/>
              <a:gd name="connsiteY0" fmla="*/ 1943100 h 6858000"/>
              <a:gd name="connsiteX1" fmla="*/ 6991350 w 6991350"/>
              <a:gd name="connsiteY1" fmla="*/ 0 h 6858000"/>
              <a:gd name="connsiteX2" fmla="*/ 5200650 w 6991350"/>
              <a:gd name="connsiteY2" fmla="*/ 6858000 h 6858000"/>
              <a:gd name="connsiteX3" fmla="*/ 0 w 6991350"/>
              <a:gd name="connsiteY3" fmla="*/ 1943100 h 6858000"/>
              <a:gd name="connsiteX0" fmla="*/ 0 w 6991350"/>
              <a:gd name="connsiteY0" fmla="*/ 1943100 h 6858000"/>
              <a:gd name="connsiteX1" fmla="*/ 6991350 w 6991350"/>
              <a:gd name="connsiteY1" fmla="*/ 0 h 6858000"/>
              <a:gd name="connsiteX2" fmla="*/ 5200650 w 6991350"/>
              <a:gd name="connsiteY2" fmla="*/ 6858000 h 6858000"/>
              <a:gd name="connsiteX3" fmla="*/ 0 w 6991350"/>
              <a:gd name="connsiteY3" fmla="*/ 1943100 h 6858000"/>
              <a:gd name="connsiteX0" fmla="*/ 0 w 6991350"/>
              <a:gd name="connsiteY0" fmla="*/ 1943100 h 6858000"/>
              <a:gd name="connsiteX1" fmla="*/ 6991350 w 6991350"/>
              <a:gd name="connsiteY1" fmla="*/ 0 h 6858000"/>
              <a:gd name="connsiteX2" fmla="*/ 5200650 w 6991350"/>
              <a:gd name="connsiteY2" fmla="*/ 6858000 h 6858000"/>
              <a:gd name="connsiteX3" fmla="*/ 0 w 6991350"/>
              <a:gd name="connsiteY3" fmla="*/ 1943100 h 6858000"/>
              <a:gd name="connsiteX0" fmla="*/ 0 w 6991350"/>
              <a:gd name="connsiteY0" fmla="*/ 1943100 h 6858000"/>
              <a:gd name="connsiteX1" fmla="*/ 6991350 w 6991350"/>
              <a:gd name="connsiteY1" fmla="*/ 0 h 6858000"/>
              <a:gd name="connsiteX2" fmla="*/ 5200650 w 6991350"/>
              <a:gd name="connsiteY2" fmla="*/ 6858000 h 6858000"/>
              <a:gd name="connsiteX3" fmla="*/ 0 w 6991350"/>
              <a:gd name="connsiteY3" fmla="*/ 1943100 h 6858000"/>
              <a:gd name="connsiteX0" fmla="*/ 0 w 6991350"/>
              <a:gd name="connsiteY0" fmla="*/ 1943100 h 6858000"/>
              <a:gd name="connsiteX1" fmla="*/ 6991350 w 6991350"/>
              <a:gd name="connsiteY1" fmla="*/ 0 h 6858000"/>
              <a:gd name="connsiteX2" fmla="*/ 5200650 w 6991350"/>
              <a:gd name="connsiteY2" fmla="*/ 6858000 h 6858000"/>
              <a:gd name="connsiteX3" fmla="*/ 0 w 6991350"/>
              <a:gd name="connsiteY3" fmla="*/ 1943100 h 6858000"/>
              <a:gd name="connsiteX0" fmla="*/ 0 w 6991350"/>
              <a:gd name="connsiteY0" fmla="*/ 1943100 h 6858000"/>
              <a:gd name="connsiteX1" fmla="*/ 6991350 w 6991350"/>
              <a:gd name="connsiteY1" fmla="*/ 0 h 6858000"/>
              <a:gd name="connsiteX2" fmla="*/ 5200650 w 6991350"/>
              <a:gd name="connsiteY2" fmla="*/ 6858000 h 6858000"/>
              <a:gd name="connsiteX3" fmla="*/ 0 w 6991350"/>
              <a:gd name="connsiteY3" fmla="*/ 1943100 h 6858000"/>
              <a:gd name="connsiteX0" fmla="*/ 0 w 6991350"/>
              <a:gd name="connsiteY0" fmla="*/ 1943100 h 6858000"/>
              <a:gd name="connsiteX1" fmla="*/ 6991350 w 6991350"/>
              <a:gd name="connsiteY1" fmla="*/ 0 h 6858000"/>
              <a:gd name="connsiteX2" fmla="*/ 5200650 w 6991350"/>
              <a:gd name="connsiteY2" fmla="*/ 6858000 h 6858000"/>
              <a:gd name="connsiteX3" fmla="*/ 0 w 6991350"/>
              <a:gd name="connsiteY3" fmla="*/ 1943100 h 6858000"/>
              <a:gd name="connsiteX0" fmla="*/ 0 w 6991350"/>
              <a:gd name="connsiteY0" fmla="*/ 1943100 h 6858000"/>
              <a:gd name="connsiteX1" fmla="*/ 6991350 w 6991350"/>
              <a:gd name="connsiteY1" fmla="*/ 0 h 6858000"/>
              <a:gd name="connsiteX2" fmla="*/ 5200650 w 6991350"/>
              <a:gd name="connsiteY2" fmla="*/ 6858000 h 6858000"/>
              <a:gd name="connsiteX3" fmla="*/ 0 w 6991350"/>
              <a:gd name="connsiteY3" fmla="*/ 1943100 h 6858000"/>
              <a:gd name="connsiteX0" fmla="*/ 0 w 6991350"/>
              <a:gd name="connsiteY0" fmla="*/ 1943100 h 6858000"/>
              <a:gd name="connsiteX1" fmla="*/ 6991350 w 6991350"/>
              <a:gd name="connsiteY1" fmla="*/ 0 h 6858000"/>
              <a:gd name="connsiteX2" fmla="*/ 5200650 w 6991350"/>
              <a:gd name="connsiteY2" fmla="*/ 6858000 h 6858000"/>
              <a:gd name="connsiteX3" fmla="*/ 0 w 6991350"/>
              <a:gd name="connsiteY3" fmla="*/ 1943100 h 6858000"/>
              <a:gd name="connsiteX0" fmla="*/ 0 w 6991350"/>
              <a:gd name="connsiteY0" fmla="*/ 1943100 h 6858000"/>
              <a:gd name="connsiteX1" fmla="*/ 6991350 w 6991350"/>
              <a:gd name="connsiteY1" fmla="*/ 0 h 6858000"/>
              <a:gd name="connsiteX2" fmla="*/ 5200650 w 6991350"/>
              <a:gd name="connsiteY2" fmla="*/ 6858000 h 6858000"/>
              <a:gd name="connsiteX3" fmla="*/ 0 w 6991350"/>
              <a:gd name="connsiteY3" fmla="*/ 1943100 h 6858000"/>
              <a:gd name="connsiteX0" fmla="*/ 0 w 6991350"/>
              <a:gd name="connsiteY0" fmla="*/ 1943100 h 6858000"/>
              <a:gd name="connsiteX1" fmla="*/ 6991350 w 6991350"/>
              <a:gd name="connsiteY1" fmla="*/ 0 h 6858000"/>
              <a:gd name="connsiteX2" fmla="*/ 5200650 w 6991350"/>
              <a:gd name="connsiteY2" fmla="*/ 6858000 h 6858000"/>
              <a:gd name="connsiteX3" fmla="*/ 0 w 6991350"/>
              <a:gd name="connsiteY3" fmla="*/ 1943100 h 6858000"/>
              <a:gd name="connsiteX0" fmla="*/ 0 w 6991350"/>
              <a:gd name="connsiteY0" fmla="*/ 1943100 h 6858000"/>
              <a:gd name="connsiteX1" fmla="*/ 6991350 w 6991350"/>
              <a:gd name="connsiteY1" fmla="*/ 0 h 6858000"/>
              <a:gd name="connsiteX2" fmla="*/ 5200650 w 6991350"/>
              <a:gd name="connsiteY2" fmla="*/ 6858000 h 6858000"/>
              <a:gd name="connsiteX3" fmla="*/ 0 w 6991350"/>
              <a:gd name="connsiteY3" fmla="*/ 1943100 h 6858000"/>
              <a:gd name="connsiteX0" fmla="*/ 0 w 6991350"/>
              <a:gd name="connsiteY0" fmla="*/ 1943100 h 6858000"/>
              <a:gd name="connsiteX1" fmla="*/ 6991350 w 6991350"/>
              <a:gd name="connsiteY1" fmla="*/ 0 h 6858000"/>
              <a:gd name="connsiteX2" fmla="*/ 5200650 w 6991350"/>
              <a:gd name="connsiteY2" fmla="*/ 6858000 h 6858000"/>
              <a:gd name="connsiteX3" fmla="*/ 0 w 6991350"/>
              <a:gd name="connsiteY3" fmla="*/ 1943100 h 6858000"/>
              <a:gd name="connsiteX0" fmla="*/ 0 w 6991350"/>
              <a:gd name="connsiteY0" fmla="*/ 1943100 h 6858000"/>
              <a:gd name="connsiteX1" fmla="*/ 6991350 w 6991350"/>
              <a:gd name="connsiteY1" fmla="*/ 0 h 6858000"/>
              <a:gd name="connsiteX2" fmla="*/ 5200650 w 6991350"/>
              <a:gd name="connsiteY2" fmla="*/ 6858000 h 6858000"/>
              <a:gd name="connsiteX3" fmla="*/ 0 w 6991350"/>
              <a:gd name="connsiteY3" fmla="*/ 1943100 h 6858000"/>
              <a:gd name="connsiteX0" fmla="*/ 0 w 6991350"/>
              <a:gd name="connsiteY0" fmla="*/ 1943100 h 6858000"/>
              <a:gd name="connsiteX1" fmla="*/ 6991350 w 6991350"/>
              <a:gd name="connsiteY1" fmla="*/ 0 h 6858000"/>
              <a:gd name="connsiteX2" fmla="*/ 5200650 w 6991350"/>
              <a:gd name="connsiteY2" fmla="*/ 6858000 h 6858000"/>
              <a:gd name="connsiteX3" fmla="*/ 0 w 6991350"/>
              <a:gd name="connsiteY3" fmla="*/ 1943100 h 6858000"/>
              <a:gd name="connsiteX0" fmla="*/ 0 w 6991350"/>
              <a:gd name="connsiteY0" fmla="*/ 1943100 h 6858000"/>
              <a:gd name="connsiteX1" fmla="*/ 6991350 w 6991350"/>
              <a:gd name="connsiteY1" fmla="*/ 0 h 6858000"/>
              <a:gd name="connsiteX2" fmla="*/ 5200650 w 6991350"/>
              <a:gd name="connsiteY2" fmla="*/ 6858000 h 6858000"/>
              <a:gd name="connsiteX3" fmla="*/ 0 w 6991350"/>
              <a:gd name="connsiteY3" fmla="*/ 1943100 h 6858000"/>
              <a:gd name="connsiteX0" fmla="*/ 0 w 6991350"/>
              <a:gd name="connsiteY0" fmla="*/ 1943100 h 6858000"/>
              <a:gd name="connsiteX1" fmla="*/ 6991350 w 6991350"/>
              <a:gd name="connsiteY1" fmla="*/ 0 h 6858000"/>
              <a:gd name="connsiteX2" fmla="*/ 5200650 w 6991350"/>
              <a:gd name="connsiteY2" fmla="*/ 6858000 h 6858000"/>
              <a:gd name="connsiteX3" fmla="*/ 0 w 6991350"/>
              <a:gd name="connsiteY3" fmla="*/ 1943100 h 6858000"/>
              <a:gd name="connsiteX0" fmla="*/ 0 w 6991350"/>
              <a:gd name="connsiteY0" fmla="*/ 1943100 h 6858000"/>
              <a:gd name="connsiteX1" fmla="*/ 6991350 w 6991350"/>
              <a:gd name="connsiteY1" fmla="*/ 0 h 6858000"/>
              <a:gd name="connsiteX2" fmla="*/ 5200650 w 6991350"/>
              <a:gd name="connsiteY2" fmla="*/ 6858000 h 6858000"/>
              <a:gd name="connsiteX3" fmla="*/ 0 w 6991350"/>
              <a:gd name="connsiteY3" fmla="*/ 1943100 h 6858000"/>
              <a:gd name="connsiteX0" fmla="*/ 0 w 6991350"/>
              <a:gd name="connsiteY0" fmla="*/ 1943100 h 6858000"/>
              <a:gd name="connsiteX1" fmla="*/ 6991350 w 6991350"/>
              <a:gd name="connsiteY1" fmla="*/ 0 h 6858000"/>
              <a:gd name="connsiteX2" fmla="*/ 5200650 w 6991350"/>
              <a:gd name="connsiteY2" fmla="*/ 6858000 h 6858000"/>
              <a:gd name="connsiteX3" fmla="*/ 0 w 6991350"/>
              <a:gd name="connsiteY3" fmla="*/ 1943100 h 6858000"/>
              <a:gd name="connsiteX0" fmla="*/ 0 w 6991350"/>
              <a:gd name="connsiteY0" fmla="*/ 1943100 h 6858000"/>
              <a:gd name="connsiteX1" fmla="*/ 6991350 w 6991350"/>
              <a:gd name="connsiteY1" fmla="*/ 0 h 6858000"/>
              <a:gd name="connsiteX2" fmla="*/ 5200650 w 6991350"/>
              <a:gd name="connsiteY2" fmla="*/ 6858000 h 6858000"/>
              <a:gd name="connsiteX3" fmla="*/ 0 w 6991350"/>
              <a:gd name="connsiteY3" fmla="*/ 1943100 h 6858000"/>
              <a:gd name="connsiteX0" fmla="*/ 0 w 7029450"/>
              <a:gd name="connsiteY0" fmla="*/ 1943100 h 6858000"/>
              <a:gd name="connsiteX1" fmla="*/ 7029450 w 7029450"/>
              <a:gd name="connsiteY1" fmla="*/ 0 h 6858000"/>
              <a:gd name="connsiteX2" fmla="*/ 5200650 w 7029450"/>
              <a:gd name="connsiteY2" fmla="*/ 6858000 h 6858000"/>
              <a:gd name="connsiteX3" fmla="*/ 0 w 7029450"/>
              <a:gd name="connsiteY3" fmla="*/ 1943100 h 6858000"/>
              <a:gd name="connsiteX0" fmla="*/ 0 w 7029450"/>
              <a:gd name="connsiteY0" fmla="*/ 1943100 h 6858000"/>
              <a:gd name="connsiteX1" fmla="*/ 7029450 w 7029450"/>
              <a:gd name="connsiteY1" fmla="*/ 0 h 6858000"/>
              <a:gd name="connsiteX2" fmla="*/ 5200650 w 7029450"/>
              <a:gd name="connsiteY2" fmla="*/ 6858000 h 6858000"/>
              <a:gd name="connsiteX3" fmla="*/ 0 w 7029450"/>
              <a:gd name="connsiteY3" fmla="*/ 1943100 h 6858000"/>
              <a:gd name="connsiteX0" fmla="*/ 0 w 7029450"/>
              <a:gd name="connsiteY0" fmla="*/ 1943100 h 6858000"/>
              <a:gd name="connsiteX1" fmla="*/ 7029450 w 7029450"/>
              <a:gd name="connsiteY1" fmla="*/ 0 h 6858000"/>
              <a:gd name="connsiteX2" fmla="*/ 5200650 w 7029450"/>
              <a:gd name="connsiteY2" fmla="*/ 6858000 h 6858000"/>
              <a:gd name="connsiteX3" fmla="*/ 0 w 7029450"/>
              <a:gd name="connsiteY3" fmla="*/ 1943100 h 6858000"/>
              <a:gd name="connsiteX0" fmla="*/ 0 w 7029450"/>
              <a:gd name="connsiteY0" fmla="*/ 1943100 h 6858000"/>
              <a:gd name="connsiteX1" fmla="*/ 7029450 w 7029450"/>
              <a:gd name="connsiteY1" fmla="*/ 0 h 6858000"/>
              <a:gd name="connsiteX2" fmla="*/ 5200650 w 7029450"/>
              <a:gd name="connsiteY2" fmla="*/ 6858000 h 6858000"/>
              <a:gd name="connsiteX3" fmla="*/ 0 w 7029450"/>
              <a:gd name="connsiteY3" fmla="*/ 1943100 h 6858000"/>
              <a:gd name="connsiteX0" fmla="*/ 0 w 7029450"/>
              <a:gd name="connsiteY0" fmla="*/ 1943100 h 6858000"/>
              <a:gd name="connsiteX1" fmla="*/ 7029450 w 7029450"/>
              <a:gd name="connsiteY1" fmla="*/ 0 h 6858000"/>
              <a:gd name="connsiteX2" fmla="*/ 5200650 w 7029450"/>
              <a:gd name="connsiteY2" fmla="*/ 6858000 h 6858000"/>
              <a:gd name="connsiteX3" fmla="*/ 0 w 7029450"/>
              <a:gd name="connsiteY3" fmla="*/ 1943100 h 6858000"/>
              <a:gd name="connsiteX0" fmla="*/ 0 w 7029450"/>
              <a:gd name="connsiteY0" fmla="*/ 1943100 h 6858000"/>
              <a:gd name="connsiteX1" fmla="*/ 7029450 w 7029450"/>
              <a:gd name="connsiteY1" fmla="*/ 0 h 6858000"/>
              <a:gd name="connsiteX2" fmla="*/ 5200650 w 7029450"/>
              <a:gd name="connsiteY2" fmla="*/ 6858000 h 6858000"/>
              <a:gd name="connsiteX3" fmla="*/ 0 w 7029450"/>
              <a:gd name="connsiteY3" fmla="*/ 1943100 h 6858000"/>
              <a:gd name="connsiteX0" fmla="*/ 0 w 7029450"/>
              <a:gd name="connsiteY0" fmla="*/ 1943100 h 6858000"/>
              <a:gd name="connsiteX1" fmla="*/ 7029450 w 7029450"/>
              <a:gd name="connsiteY1" fmla="*/ 0 h 6858000"/>
              <a:gd name="connsiteX2" fmla="*/ 5200650 w 7029450"/>
              <a:gd name="connsiteY2" fmla="*/ 6858000 h 6858000"/>
              <a:gd name="connsiteX3" fmla="*/ 0 w 7029450"/>
              <a:gd name="connsiteY3" fmla="*/ 1943100 h 6858000"/>
              <a:gd name="connsiteX0" fmla="*/ 0 w 7029450"/>
              <a:gd name="connsiteY0" fmla="*/ 1943100 h 6858000"/>
              <a:gd name="connsiteX1" fmla="*/ 7029450 w 7029450"/>
              <a:gd name="connsiteY1" fmla="*/ 0 h 6858000"/>
              <a:gd name="connsiteX2" fmla="*/ 5200650 w 7029450"/>
              <a:gd name="connsiteY2" fmla="*/ 6858000 h 6858000"/>
              <a:gd name="connsiteX3" fmla="*/ 0 w 7029450"/>
              <a:gd name="connsiteY3" fmla="*/ 1943100 h 6858000"/>
              <a:gd name="connsiteX0" fmla="*/ 0 w 7029450"/>
              <a:gd name="connsiteY0" fmla="*/ 1943100 h 6858000"/>
              <a:gd name="connsiteX1" fmla="*/ 7029450 w 7029450"/>
              <a:gd name="connsiteY1" fmla="*/ 0 h 6858000"/>
              <a:gd name="connsiteX2" fmla="*/ 5200650 w 7029450"/>
              <a:gd name="connsiteY2" fmla="*/ 6858000 h 6858000"/>
              <a:gd name="connsiteX3" fmla="*/ 0 w 7029450"/>
              <a:gd name="connsiteY3" fmla="*/ 19431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029450" h="6858000">
                <a:moveTo>
                  <a:pt x="0" y="1943100"/>
                </a:moveTo>
                <a:cubicBezTo>
                  <a:pt x="1606550" y="1257300"/>
                  <a:pt x="4356100" y="342900"/>
                  <a:pt x="7029450" y="0"/>
                </a:cubicBezTo>
                <a:cubicBezTo>
                  <a:pt x="5556250" y="2990850"/>
                  <a:pt x="5245100" y="5657850"/>
                  <a:pt x="5200650" y="6858000"/>
                </a:cubicBezTo>
                <a:cubicBezTo>
                  <a:pt x="2800350" y="3714750"/>
                  <a:pt x="1638300" y="3086100"/>
                  <a:pt x="0" y="1943100"/>
                </a:cubicBezTo>
                <a:close/>
              </a:path>
            </a:pathLst>
          </a:custGeom>
          <a:solidFill>
            <a:srgbClr val="6BC4C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dirty="0">
              <a:solidFill>
                <a:srgbClr val="6BC4C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0627532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End slide socials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0D20F436-2D6D-5D61-8163-A08A753BBEF7}"/>
              </a:ext>
            </a:extLst>
          </p:cNvPr>
          <p:cNvSpPr/>
          <p:nvPr userDrawn="1"/>
        </p:nvSpPr>
        <p:spPr>
          <a:xfrm>
            <a:off x="-72572" y="-64749"/>
            <a:ext cx="12337143" cy="6995886"/>
          </a:xfrm>
          <a:prstGeom prst="rect">
            <a:avLst/>
          </a:prstGeom>
          <a:solidFill>
            <a:srgbClr val="6A2383"/>
          </a:solidFill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6" name="Picture 5" descr="Graphical user interface&#10;&#10;Description automatically generated with medium confidence">
            <a:extLst>
              <a:ext uri="{FF2B5EF4-FFF2-40B4-BE49-F238E27FC236}">
                <a16:creationId xmlns:a16="http://schemas.microsoft.com/office/drawing/2014/main" id="{1D49A918-73D2-9DFD-1464-88F4C4FEB58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2518" y="503022"/>
            <a:ext cx="2991173" cy="718324"/>
          </a:xfrm>
          <a:prstGeom prst="rect">
            <a:avLst/>
          </a:prstGeom>
        </p:spPr>
      </p:pic>
      <p:pic>
        <p:nvPicPr>
          <p:cNvPr id="8" name="Picture 7" descr="Logo&#10;&#10;Description automatically generated with medium confidence">
            <a:extLst>
              <a:ext uri="{FF2B5EF4-FFF2-40B4-BE49-F238E27FC236}">
                <a16:creationId xmlns:a16="http://schemas.microsoft.com/office/drawing/2014/main" id="{DEB87CE7-D592-6EAB-848C-4A1744E1CF7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30119" y="503022"/>
            <a:ext cx="2693532" cy="708259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7348B2FC-B91B-6A6B-7C59-E5F3FE15E50C}"/>
              </a:ext>
            </a:extLst>
          </p:cNvPr>
          <p:cNvSpPr/>
          <p:nvPr userDrawn="1"/>
        </p:nvSpPr>
        <p:spPr>
          <a:xfrm>
            <a:off x="1027795" y="6364298"/>
            <a:ext cx="970137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MSEICS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5DD15BCA-2938-915A-B51D-163B60017AB2}"/>
              </a:ext>
            </a:extLst>
          </p:cNvPr>
          <p:cNvSpPr/>
          <p:nvPr userDrawn="1"/>
        </p:nvSpPr>
        <p:spPr>
          <a:xfrm>
            <a:off x="2773046" y="6364298"/>
            <a:ext cx="150554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MSEssex_ICS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6D87C262-3BDE-1C72-8CAD-31901A2B9AE2}"/>
              </a:ext>
            </a:extLst>
          </p:cNvPr>
          <p:cNvSpPr/>
          <p:nvPr userDrawn="1"/>
        </p:nvSpPr>
        <p:spPr>
          <a:xfrm>
            <a:off x="7383540" y="6375794"/>
            <a:ext cx="433498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Mid and South Essex Integrated Care System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3F0FFF9D-22A5-2103-6E2D-528B5AC53318}"/>
              </a:ext>
            </a:extLst>
          </p:cNvPr>
          <p:cNvSpPr/>
          <p:nvPr userDrawn="1"/>
        </p:nvSpPr>
        <p:spPr>
          <a:xfrm>
            <a:off x="5068587" y="6375794"/>
            <a:ext cx="150554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MSEssex_ICS</a:t>
            </a:r>
          </a:p>
        </p:txBody>
      </p:sp>
      <p:sp>
        <p:nvSpPr>
          <p:cNvPr id="17" name="Freeform 16">
            <a:extLst>
              <a:ext uri="{FF2B5EF4-FFF2-40B4-BE49-F238E27FC236}">
                <a16:creationId xmlns:a16="http://schemas.microsoft.com/office/drawing/2014/main" id="{873AD1DA-DAD0-89CF-E66A-25B502EAAE1C}"/>
              </a:ext>
            </a:extLst>
          </p:cNvPr>
          <p:cNvSpPr>
            <a:spLocks noChangeAspect="1"/>
          </p:cNvSpPr>
          <p:nvPr userDrawn="1"/>
        </p:nvSpPr>
        <p:spPr>
          <a:xfrm rot="6418702">
            <a:off x="1298479" y="1533404"/>
            <a:ext cx="3503677" cy="3418218"/>
          </a:xfrm>
          <a:custGeom>
            <a:avLst/>
            <a:gdLst>
              <a:gd name="connsiteX0" fmla="*/ 0 w 6991350"/>
              <a:gd name="connsiteY0" fmla="*/ 1943100 h 6858000"/>
              <a:gd name="connsiteX1" fmla="*/ 6991350 w 6991350"/>
              <a:gd name="connsiteY1" fmla="*/ 0 h 6858000"/>
              <a:gd name="connsiteX2" fmla="*/ 5200650 w 6991350"/>
              <a:gd name="connsiteY2" fmla="*/ 6858000 h 6858000"/>
              <a:gd name="connsiteX3" fmla="*/ 0 w 6991350"/>
              <a:gd name="connsiteY3" fmla="*/ 1943100 h 6858000"/>
              <a:gd name="connsiteX0" fmla="*/ 0 w 6991350"/>
              <a:gd name="connsiteY0" fmla="*/ 1943100 h 6858000"/>
              <a:gd name="connsiteX1" fmla="*/ 6991350 w 6991350"/>
              <a:gd name="connsiteY1" fmla="*/ 0 h 6858000"/>
              <a:gd name="connsiteX2" fmla="*/ 5200650 w 6991350"/>
              <a:gd name="connsiteY2" fmla="*/ 6858000 h 6858000"/>
              <a:gd name="connsiteX3" fmla="*/ 0 w 6991350"/>
              <a:gd name="connsiteY3" fmla="*/ 1943100 h 6858000"/>
              <a:gd name="connsiteX0" fmla="*/ 0 w 6991350"/>
              <a:gd name="connsiteY0" fmla="*/ 1943100 h 6858000"/>
              <a:gd name="connsiteX1" fmla="*/ 6991350 w 6991350"/>
              <a:gd name="connsiteY1" fmla="*/ 0 h 6858000"/>
              <a:gd name="connsiteX2" fmla="*/ 5200650 w 6991350"/>
              <a:gd name="connsiteY2" fmla="*/ 6858000 h 6858000"/>
              <a:gd name="connsiteX3" fmla="*/ 0 w 6991350"/>
              <a:gd name="connsiteY3" fmla="*/ 1943100 h 6858000"/>
              <a:gd name="connsiteX0" fmla="*/ 0 w 6991350"/>
              <a:gd name="connsiteY0" fmla="*/ 1943100 h 6858000"/>
              <a:gd name="connsiteX1" fmla="*/ 6991350 w 6991350"/>
              <a:gd name="connsiteY1" fmla="*/ 0 h 6858000"/>
              <a:gd name="connsiteX2" fmla="*/ 5200650 w 6991350"/>
              <a:gd name="connsiteY2" fmla="*/ 6858000 h 6858000"/>
              <a:gd name="connsiteX3" fmla="*/ 0 w 6991350"/>
              <a:gd name="connsiteY3" fmla="*/ 1943100 h 6858000"/>
              <a:gd name="connsiteX0" fmla="*/ 0 w 6991350"/>
              <a:gd name="connsiteY0" fmla="*/ 1943100 h 6858000"/>
              <a:gd name="connsiteX1" fmla="*/ 6991350 w 6991350"/>
              <a:gd name="connsiteY1" fmla="*/ 0 h 6858000"/>
              <a:gd name="connsiteX2" fmla="*/ 5200650 w 6991350"/>
              <a:gd name="connsiteY2" fmla="*/ 6858000 h 6858000"/>
              <a:gd name="connsiteX3" fmla="*/ 0 w 6991350"/>
              <a:gd name="connsiteY3" fmla="*/ 1943100 h 6858000"/>
              <a:gd name="connsiteX0" fmla="*/ 0 w 6991350"/>
              <a:gd name="connsiteY0" fmla="*/ 1943100 h 6858000"/>
              <a:gd name="connsiteX1" fmla="*/ 6991350 w 6991350"/>
              <a:gd name="connsiteY1" fmla="*/ 0 h 6858000"/>
              <a:gd name="connsiteX2" fmla="*/ 5200650 w 6991350"/>
              <a:gd name="connsiteY2" fmla="*/ 6858000 h 6858000"/>
              <a:gd name="connsiteX3" fmla="*/ 0 w 6991350"/>
              <a:gd name="connsiteY3" fmla="*/ 1943100 h 6858000"/>
              <a:gd name="connsiteX0" fmla="*/ 0 w 6991350"/>
              <a:gd name="connsiteY0" fmla="*/ 1943100 h 6858000"/>
              <a:gd name="connsiteX1" fmla="*/ 6991350 w 6991350"/>
              <a:gd name="connsiteY1" fmla="*/ 0 h 6858000"/>
              <a:gd name="connsiteX2" fmla="*/ 5200650 w 6991350"/>
              <a:gd name="connsiteY2" fmla="*/ 6858000 h 6858000"/>
              <a:gd name="connsiteX3" fmla="*/ 0 w 6991350"/>
              <a:gd name="connsiteY3" fmla="*/ 1943100 h 6858000"/>
              <a:gd name="connsiteX0" fmla="*/ 0 w 6991350"/>
              <a:gd name="connsiteY0" fmla="*/ 1943100 h 6858000"/>
              <a:gd name="connsiteX1" fmla="*/ 6991350 w 6991350"/>
              <a:gd name="connsiteY1" fmla="*/ 0 h 6858000"/>
              <a:gd name="connsiteX2" fmla="*/ 5200650 w 6991350"/>
              <a:gd name="connsiteY2" fmla="*/ 6858000 h 6858000"/>
              <a:gd name="connsiteX3" fmla="*/ 0 w 6991350"/>
              <a:gd name="connsiteY3" fmla="*/ 1943100 h 6858000"/>
              <a:gd name="connsiteX0" fmla="*/ 0 w 6991350"/>
              <a:gd name="connsiteY0" fmla="*/ 1943100 h 6858000"/>
              <a:gd name="connsiteX1" fmla="*/ 6991350 w 6991350"/>
              <a:gd name="connsiteY1" fmla="*/ 0 h 6858000"/>
              <a:gd name="connsiteX2" fmla="*/ 5200650 w 6991350"/>
              <a:gd name="connsiteY2" fmla="*/ 6858000 h 6858000"/>
              <a:gd name="connsiteX3" fmla="*/ 0 w 6991350"/>
              <a:gd name="connsiteY3" fmla="*/ 1943100 h 6858000"/>
              <a:gd name="connsiteX0" fmla="*/ 0 w 6991350"/>
              <a:gd name="connsiteY0" fmla="*/ 1943100 h 6858000"/>
              <a:gd name="connsiteX1" fmla="*/ 6991350 w 6991350"/>
              <a:gd name="connsiteY1" fmla="*/ 0 h 6858000"/>
              <a:gd name="connsiteX2" fmla="*/ 5200650 w 6991350"/>
              <a:gd name="connsiteY2" fmla="*/ 6858000 h 6858000"/>
              <a:gd name="connsiteX3" fmla="*/ 0 w 6991350"/>
              <a:gd name="connsiteY3" fmla="*/ 1943100 h 6858000"/>
              <a:gd name="connsiteX0" fmla="*/ 0 w 6991350"/>
              <a:gd name="connsiteY0" fmla="*/ 1943100 h 6858000"/>
              <a:gd name="connsiteX1" fmla="*/ 6991350 w 6991350"/>
              <a:gd name="connsiteY1" fmla="*/ 0 h 6858000"/>
              <a:gd name="connsiteX2" fmla="*/ 5200650 w 6991350"/>
              <a:gd name="connsiteY2" fmla="*/ 6858000 h 6858000"/>
              <a:gd name="connsiteX3" fmla="*/ 0 w 6991350"/>
              <a:gd name="connsiteY3" fmla="*/ 1943100 h 6858000"/>
              <a:gd name="connsiteX0" fmla="*/ 0 w 6991350"/>
              <a:gd name="connsiteY0" fmla="*/ 1943100 h 6858000"/>
              <a:gd name="connsiteX1" fmla="*/ 6991350 w 6991350"/>
              <a:gd name="connsiteY1" fmla="*/ 0 h 6858000"/>
              <a:gd name="connsiteX2" fmla="*/ 5200650 w 6991350"/>
              <a:gd name="connsiteY2" fmla="*/ 6858000 h 6858000"/>
              <a:gd name="connsiteX3" fmla="*/ 0 w 6991350"/>
              <a:gd name="connsiteY3" fmla="*/ 1943100 h 6858000"/>
              <a:gd name="connsiteX0" fmla="*/ 0 w 6991350"/>
              <a:gd name="connsiteY0" fmla="*/ 1943100 h 6858000"/>
              <a:gd name="connsiteX1" fmla="*/ 6991350 w 6991350"/>
              <a:gd name="connsiteY1" fmla="*/ 0 h 6858000"/>
              <a:gd name="connsiteX2" fmla="*/ 5200650 w 6991350"/>
              <a:gd name="connsiteY2" fmla="*/ 6858000 h 6858000"/>
              <a:gd name="connsiteX3" fmla="*/ 0 w 6991350"/>
              <a:gd name="connsiteY3" fmla="*/ 1943100 h 6858000"/>
              <a:gd name="connsiteX0" fmla="*/ 0 w 6991350"/>
              <a:gd name="connsiteY0" fmla="*/ 1943100 h 6858000"/>
              <a:gd name="connsiteX1" fmla="*/ 6991350 w 6991350"/>
              <a:gd name="connsiteY1" fmla="*/ 0 h 6858000"/>
              <a:gd name="connsiteX2" fmla="*/ 5200650 w 6991350"/>
              <a:gd name="connsiteY2" fmla="*/ 6858000 h 6858000"/>
              <a:gd name="connsiteX3" fmla="*/ 0 w 6991350"/>
              <a:gd name="connsiteY3" fmla="*/ 1943100 h 6858000"/>
              <a:gd name="connsiteX0" fmla="*/ 0 w 6991350"/>
              <a:gd name="connsiteY0" fmla="*/ 1943100 h 6858000"/>
              <a:gd name="connsiteX1" fmla="*/ 6991350 w 6991350"/>
              <a:gd name="connsiteY1" fmla="*/ 0 h 6858000"/>
              <a:gd name="connsiteX2" fmla="*/ 5200650 w 6991350"/>
              <a:gd name="connsiteY2" fmla="*/ 6858000 h 6858000"/>
              <a:gd name="connsiteX3" fmla="*/ 0 w 6991350"/>
              <a:gd name="connsiteY3" fmla="*/ 1943100 h 6858000"/>
              <a:gd name="connsiteX0" fmla="*/ 0 w 6991350"/>
              <a:gd name="connsiteY0" fmla="*/ 1943100 h 6858000"/>
              <a:gd name="connsiteX1" fmla="*/ 6991350 w 6991350"/>
              <a:gd name="connsiteY1" fmla="*/ 0 h 6858000"/>
              <a:gd name="connsiteX2" fmla="*/ 5200650 w 6991350"/>
              <a:gd name="connsiteY2" fmla="*/ 6858000 h 6858000"/>
              <a:gd name="connsiteX3" fmla="*/ 0 w 6991350"/>
              <a:gd name="connsiteY3" fmla="*/ 1943100 h 6858000"/>
              <a:gd name="connsiteX0" fmla="*/ 0 w 6991350"/>
              <a:gd name="connsiteY0" fmla="*/ 1943100 h 6858000"/>
              <a:gd name="connsiteX1" fmla="*/ 6991350 w 6991350"/>
              <a:gd name="connsiteY1" fmla="*/ 0 h 6858000"/>
              <a:gd name="connsiteX2" fmla="*/ 5200650 w 6991350"/>
              <a:gd name="connsiteY2" fmla="*/ 6858000 h 6858000"/>
              <a:gd name="connsiteX3" fmla="*/ 0 w 6991350"/>
              <a:gd name="connsiteY3" fmla="*/ 1943100 h 6858000"/>
              <a:gd name="connsiteX0" fmla="*/ 0 w 6991350"/>
              <a:gd name="connsiteY0" fmla="*/ 1943100 h 6858000"/>
              <a:gd name="connsiteX1" fmla="*/ 6991350 w 6991350"/>
              <a:gd name="connsiteY1" fmla="*/ 0 h 6858000"/>
              <a:gd name="connsiteX2" fmla="*/ 5200650 w 6991350"/>
              <a:gd name="connsiteY2" fmla="*/ 6858000 h 6858000"/>
              <a:gd name="connsiteX3" fmla="*/ 0 w 6991350"/>
              <a:gd name="connsiteY3" fmla="*/ 1943100 h 6858000"/>
              <a:gd name="connsiteX0" fmla="*/ 0 w 6991350"/>
              <a:gd name="connsiteY0" fmla="*/ 1943100 h 6858000"/>
              <a:gd name="connsiteX1" fmla="*/ 6991350 w 6991350"/>
              <a:gd name="connsiteY1" fmla="*/ 0 h 6858000"/>
              <a:gd name="connsiteX2" fmla="*/ 5200650 w 6991350"/>
              <a:gd name="connsiteY2" fmla="*/ 6858000 h 6858000"/>
              <a:gd name="connsiteX3" fmla="*/ 0 w 6991350"/>
              <a:gd name="connsiteY3" fmla="*/ 1943100 h 6858000"/>
              <a:gd name="connsiteX0" fmla="*/ 0 w 6991350"/>
              <a:gd name="connsiteY0" fmla="*/ 1943100 h 6858000"/>
              <a:gd name="connsiteX1" fmla="*/ 6991350 w 6991350"/>
              <a:gd name="connsiteY1" fmla="*/ 0 h 6858000"/>
              <a:gd name="connsiteX2" fmla="*/ 5200650 w 6991350"/>
              <a:gd name="connsiteY2" fmla="*/ 6858000 h 6858000"/>
              <a:gd name="connsiteX3" fmla="*/ 0 w 6991350"/>
              <a:gd name="connsiteY3" fmla="*/ 1943100 h 6858000"/>
              <a:gd name="connsiteX0" fmla="*/ 0 w 6991350"/>
              <a:gd name="connsiteY0" fmla="*/ 1943100 h 6858000"/>
              <a:gd name="connsiteX1" fmla="*/ 6991350 w 6991350"/>
              <a:gd name="connsiteY1" fmla="*/ 0 h 6858000"/>
              <a:gd name="connsiteX2" fmla="*/ 5200650 w 6991350"/>
              <a:gd name="connsiteY2" fmla="*/ 6858000 h 6858000"/>
              <a:gd name="connsiteX3" fmla="*/ 0 w 6991350"/>
              <a:gd name="connsiteY3" fmla="*/ 1943100 h 6858000"/>
              <a:gd name="connsiteX0" fmla="*/ 0 w 6991350"/>
              <a:gd name="connsiteY0" fmla="*/ 1943100 h 6858000"/>
              <a:gd name="connsiteX1" fmla="*/ 6991350 w 6991350"/>
              <a:gd name="connsiteY1" fmla="*/ 0 h 6858000"/>
              <a:gd name="connsiteX2" fmla="*/ 5200650 w 6991350"/>
              <a:gd name="connsiteY2" fmla="*/ 6858000 h 6858000"/>
              <a:gd name="connsiteX3" fmla="*/ 0 w 6991350"/>
              <a:gd name="connsiteY3" fmla="*/ 1943100 h 6858000"/>
              <a:gd name="connsiteX0" fmla="*/ 0 w 6991350"/>
              <a:gd name="connsiteY0" fmla="*/ 1943100 h 6858000"/>
              <a:gd name="connsiteX1" fmla="*/ 6991350 w 6991350"/>
              <a:gd name="connsiteY1" fmla="*/ 0 h 6858000"/>
              <a:gd name="connsiteX2" fmla="*/ 5200650 w 6991350"/>
              <a:gd name="connsiteY2" fmla="*/ 6858000 h 6858000"/>
              <a:gd name="connsiteX3" fmla="*/ 0 w 6991350"/>
              <a:gd name="connsiteY3" fmla="*/ 1943100 h 6858000"/>
              <a:gd name="connsiteX0" fmla="*/ 0 w 6991350"/>
              <a:gd name="connsiteY0" fmla="*/ 1943100 h 6858000"/>
              <a:gd name="connsiteX1" fmla="*/ 6991350 w 6991350"/>
              <a:gd name="connsiteY1" fmla="*/ 0 h 6858000"/>
              <a:gd name="connsiteX2" fmla="*/ 5200650 w 6991350"/>
              <a:gd name="connsiteY2" fmla="*/ 6858000 h 6858000"/>
              <a:gd name="connsiteX3" fmla="*/ 0 w 6991350"/>
              <a:gd name="connsiteY3" fmla="*/ 1943100 h 6858000"/>
              <a:gd name="connsiteX0" fmla="*/ 0 w 6991350"/>
              <a:gd name="connsiteY0" fmla="*/ 1943100 h 6858000"/>
              <a:gd name="connsiteX1" fmla="*/ 6991350 w 6991350"/>
              <a:gd name="connsiteY1" fmla="*/ 0 h 6858000"/>
              <a:gd name="connsiteX2" fmla="*/ 5200650 w 6991350"/>
              <a:gd name="connsiteY2" fmla="*/ 6858000 h 6858000"/>
              <a:gd name="connsiteX3" fmla="*/ 0 w 6991350"/>
              <a:gd name="connsiteY3" fmla="*/ 1943100 h 6858000"/>
              <a:gd name="connsiteX0" fmla="*/ 0 w 6991350"/>
              <a:gd name="connsiteY0" fmla="*/ 1943100 h 6858000"/>
              <a:gd name="connsiteX1" fmla="*/ 6991350 w 6991350"/>
              <a:gd name="connsiteY1" fmla="*/ 0 h 6858000"/>
              <a:gd name="connsiteX2" fmla="*/ 5200650 w 6991350"/>
              <a:gd name="connsiteY2" fmla="*/ 6858000 h 6858000"/>
              <a:gd name="connsiteX3" fmla="*/ 0 w 6991350"/>
              <a:gd name="connsiteY3" fmla="*/ 1943100 h 6858000"/>
              <a:gd name="connsiteX0" fmla="*/ 0 w 6991350"/>
              <a:gd name="connsiteY0" fmla="*/ 1943100 h 6858000"/>
              <a:gd name="connsiteX1" fmla="*/ 6991350 w 6991350"/>
              <a:gd name="connsiteY1" fmla="*/ 0 h 6858000"/>
              <a:gd name="connsiteX2" fmla="*/ 5200650 w 6991350"/>
              <a:gd name="connsiteY2" fmla="*/ 6858000 h 6858000"/>
              <a:gd name="connsiteX3" fmla="*/ 0 w 6991350"/>
              <a:gd name="connsiteY3" fmla="*/ 1943100 h 6858000"/>
              <a:gd name="connsiteX0" fmla="*/ 0 w 7029450"/>
              <a:gd name="connsiteY0" fmla="*/ 1943100 h 6858000"/>
              <a:gd name="connsiteX1" fmla="*/ 7029450 w 7029450"/>
              <a:gd name="connsiteY1" fmla="*/ 0 h 6858000"/>
              <a:gd name="connsiteX2" fmla="*/ 5200650 w 7029450"/>
              <a:gd name="connsiteY2" fmla="*/ 6858000 h 6858000"/>
              <a:gd name="connsiteX3" fmla="*/ 0 w 7029450"/>
              <a:gd name="connsiteY3" fmla="*/ 1943100 h 6858000"/>
              <a:gd name="connsiteX0" fmla="*/ 0 w 7029450"/>
              <a:gd name="connsiteY0" fmla="*/ 1943100 h 6858000"/>
              <a:gd name="connsiteX1" fmla="*/ 7029450 w 7029450"/>
              <a:gd name="connsiteY1" fmla="*/ 0 h 6858000"/>
              <a:gd name="connsiteX2" fmla="*/ 5200650 w 7029450"/>
              <a:gd name="connsiteY2" fmla="*/ 6858000 h 6858000"/>
              <a:gd name="connsiteX3" fmla="*/ 0 w 7029450"/>
              <a:gd name="connsiteY3" fmla="*/ 1943100 h 6858000"/>
              <a:gd name="connsiteX0" fmla="*/ 0 w 7029450"/>
              <a:gd name="connsiteY0" fmla="*/ 1943100 h 6858000"/>
              <a:gd name="connsiteX1" fmla="*/ 7029450 w 7029450"/>
              <a:gd name="connsiteY1" fmla="*/ 0 h 6858000"/>
              <a:gd name="connsiteX2" fmla="*/ 5200650 w 7029450"/>
              <a:gd name="connsiteY2" fmla="*/ 6858000 h 6858000"/>
              <a:gd name="connsiteX3" fmla="*/ 0 w 7029450"/>
              <a:gd name="connsiteY3" fmla="*/ 1943100 h 6858000"/>
              <a:gd name="connsiteX0" fmla="*/ 0 w 7029450"/>
              <a:gd name="connsiteY0" fmla="*/ 1943100 h 6858000"/>
              <a:gd name="connsiteX1" fmla="*/ 7029450 w 7029450"/>
              <a:gd name="connsiteY1" fmla="*/ 0 h 6858000"/>
              <a:gd name="connsiteX2" fmla="*/ 5200650 w 7029450"/>
              <a:gd name="connsiteY2" fmla="*/ 6858000 h 6858000"/>
              <a:gd name="connsiteX3" fmla="*/ 0 w 7029450"/>
              <a:gd name="connsiteY3" fmla="*/ 1943100 h 6858000"/>
              <a:gd name="connsiteX0" fmla="*/ 0 w 7029450"/>
              <a:gd name="connsiteY0" fmla="*/ 1943100 h 6858000"/>
              <a:gd name="connsiteX1" fmla="*/ 7029450 w 7029450"/>
              <a:gd name="connsiteY1" fmla="*/ 0 h 6858000"/>
              <a:gd name="connsiteX2" fmla="*/ 5200650 w 7029450"/>
              <a:gd name="connsiteY2" fmla="*/ 6858000 h 6858000"/>
              <a:gd name="connsiteX3" fmla="*/ 0 w 7029450"/>
              <a:gd name="connsiteY3" fmla="*/ 1943100 h 6858000"/>
              <a:gd name="connsiteX0" fmla="*/ 0 w 7029450"/>
              <a:gd name="connsiteY0" fmla="*/ 1943100 h 6858000"/>
              <a:gd name="connsiteX1" fmla="*/ 7029450 w 7029450"/>
              <a:gd name="connsiteY1" fmla="*/ 0 h 6858000"/>
              <a:gd name="connsiteX2" fmla="*/ 5200650 w 7029450"/>
              <a:gd name="connsiteY2" fmla="*/ 6858000 h 6858000"/>
              <a:gd name="connsiteX3" fmla="*/ 0 w 7029450"/>
              <a:gd name="connsiteY3" fmla="*/ 1943100 h 6858000"/>
              <a:gd name="connsiteX0" fmla="*/ 0 w 7029450"/>
              <a:gd name="connsiteY0" fmla="*/ 1943100 h 6858000"/>
              <a:gd name="connsiteX1" fmla="*/ 7029450 w 7029450"/>
              <a:gd name="connsiteY1" fmla="*/ 0 h 6858000"/>
              <a:gd name="connsiteX2" fmla="*/ 5200650 w 7029450"/>
              <a:gd name="connsiteY2" fmla="*/ 6858000 h 6858000"/>
              <a:gd name="connsiteX3" fmla="*/ 0 w 7029450"/>
              <a:gd name="connsiteY3" fmla="*/ 1943100 h 6858000"/>
              <a:gd name="connsiteX0" fmla="*/ 0 w 7029450"/>
              <a:gd name="connsiteY0" fmla="*/ 1943100 h 6858000"/>
              <a:gd name="connsiteX1" fmla="*/ 7029450 w 7029450"/>
              <a:gd name="connsiteY1" fmla="*/ 0 h 6858000"/>
              <a:gd name="connsiteX2" fmla="*/ 5200650 w 7029450"/>
              <a:gd name="connsiteY2" fmla="*/ 6858000 h 6858000"/>
              <a:gd name="connsiteX3" fmla="*/ 0 w 7029450"/>
              <a:gd name="connsiteY3" fmla="*/ 1943100 h 6858000"/>
              <a:gd name="connsiteX0" fmla="*/ 0 w 7029450"/>
              <a:gd name="connsiteY0" fmla="*/ 1943100 h 6858000"/>
              <a:gd name="connsiteX1" fmla="*/ 7029450 w 7029450"/>
              <a:gd name="connsiteY1" fmla="*/ 0 h 6858000"/>
              <a:gd name="connsiteX2" fmla="*/ 5200650 w 7029450"/>
              <a:gd name="connsiteY2" fmla="*/ 6858000 h 6858000"/>
              <a:gd name="connsiteX3" fmla="*/ 0 w 7029450"/>
              <a:gd name="connsiteY3" fmla="*/ 19431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029450" h="6858000">
                <a:moveTo>
                  <a:pt x="0" y="1943100"/>
                </a:moveTo>
                <a:cubicBezTo>
                  <a:pt x="1606550" y="1257300"/>
                  <a:pt x="4356100" y="342900"/>
                  <a:pt x="7029450" y="0"/>
                </a:cubicBezTo>
                <a:cubicBezTo>
                  <a:pt x="5556250" y="2990850"/>
                  <a:pt x="5245100" y="5657850"/>
                  <a:pt x="5200650" y="6858000"/>
                </a:cubicBezTo>
                <a:cubicBezTo>
                  <a:pt x="2800350" y="3714750"/>
                  <a:pt x="1638300" y="3086100"/>
                  <a:pt x="0" y="1943100"/>
                </a:cubicBezTo>
                <a:close/>
              </a:path>
            </a:pathLst>
          </a:custGeom>
          <a:solidFill>
            <a:srgbClr val="6BC4C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dirty="0">
              <a:solidFill>
                <a:srgbClr val="6BC4CF"/>
              </a:solidFill>
            </a:endParaRPr>
          </a:p>
        </p:txBody>
      </p:sp>
      <p:pic>
        <p:nvPicPr>
          <p:cNvPr id="4" name="Picture 3" descr="Shape&#10;&#10;Description automatically generated">
            <a:extLst>
              <a:ext uri="{FF2B5EF4-FFF2-40B4-BE49-F238E27FC236}">
                <a16:creationId xmlns:a16="http://schemas.microsoft.com/office/drawing/2014/main" id="{89090192-72C0-F7F6-98CE-C631AEB63F5A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6255" y="6348575"/>
            <a:ext cx="136704" cy="260664"/>
          </a:xfrm>
          <a:prstGeom prst="rect">
            <a:avLst/>
          </a:prstGeom>
        </p:spPr>
      </p:pic>
      <p:pic>
        <p:nvPicPr>
          <p:cNvPr id="7" name="Picture 6" descr="Logo&#10;&#10;Description automatically generated">
            <a:extLst>
              <a:ext uri="{FF2B5EF4-FFF2-40B4-BE49-F238E27FC236}">
                <a16:creationId xmlns:a16="http://schemas.microsoft.com/office/drawing/2014/main" id="{A07C6123-6D97-97E4-F230-ACB1AF5CA04E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41859" y="6369232"/>
            <a:ext cx="294098" cy="238955"/>
          </a:xfrm>
          <a:prstGeom prst="rect">
            <a:avLst/>
          </a:prstGeom>
        </p:spPr>
      </p:pic>
      <p:pic>
        <p:nvPicPr>
          <p:cNvPr id="19" name="Picture 18" descr="Icon&#10;&#10;Description automatically generated">
            <a:extLst>
              <a:ext uri="{FF2B5EF4-FFF2-40B4-BE49-F238E27FC236}">
                <a16:creationId xmlns:a16="http://schemas.microsoft.com/office/drawing/2014/main" id="{1FE4C2E4-2D23-4970-66F6-65631A1C7996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60295" y="6391662"/>
            <a:ext cx="241885" cy="241885"/>
          </a:xfrm>
          <a:prstGeom prst="rect">
            <a:avLst/>
          </a:prstGeom>
        </p:spPr>
      </p:pic>
      <p:pic>
        <p:nvPicPr>
          <p:cNvPr id="21" name="Picture 20" descr="Logo&#10;&#10;Description automatically generated">
            <a:extLst>
              <a:ext uri="{FF2B5EF4-FFF2-40B4-BE49-F238E27FC236}">
                <a16:creationId xmlns:a16="http://schemas.microsoft.com/office/drawing/2014/main" id="{F7EA0F7A-A780-72D8-4ED6-D5FF6CE67A2D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42328" y="6353648"/>
            <a:ext cx="254500" cy="2561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6230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7B55E0-3C46-4AF7-8BAF-E1B37A3975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091D1BE-DDD0-4BE2-A1E3-9ED48B5813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14401E-7109-4726-AD05-7F916A2A9EFF}" type="datetimeFigureOut">
              <a:rPr lang="en-GB" smtClean="0"/>
              <a:t>09/10/2024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197A0C3-94DD-4608-A542-BF8CF82FBF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394A89B-142C-4D28-8DAD-DBA437162A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B45E5-7B66-4B7E-89C6-C3F96D20DCF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682155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64B74E2-CC71-4F1D-9084-6CD105D7F9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14401E-7109-4726-AD05-7F916A2A9EFF}" type="datetimeFigureOut">
              <a:rPr lang="en-GB" smtClean="0"/>
              <a:t>09/10/2024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A8C7FBC-B00A-4EA7-978B-EA7C22CB4C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42DC93C-98BB-4B67-BBA2-A39F8D37BD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B45E5-7B66-4B7E-89C6-C3F96D20DCF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186322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53E07D-A8D3-43A5-9F41-50E770AB8D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A6A415-6734-44F5-8EC2-D701B73A96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9D4B730-2F79-475F-9081-B41C7207FDA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690E054-CBB6-45EC-8B51-E6FAE95464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14401E-7109-4726-AD05-7F916A2A9EFF}" type="datetimeFigureOut">
              <a:rPr lang="en-GB" smtClean="0"/>
              <a:t>09/10/2024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6222404-E6A4-400D-97A5-978771B6B6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BF69B24-B16D-49AB-98B1-CC6B303584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B45E5-7B66-4B7E-89C6-C3F96D20DCF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471177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8D4D5A-3C2E-4E5B-A178-A183EFADAB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AE12579-8258-4861-8D6C-D1348B872D7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407096E-45E1-4DE3-A41C-31128341097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EE8A06B-F432-4227-85F5-9E60C82D8B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14401E-7109-4726-AD05-7F916A2A9EFF}" type="datetimeFigureOut">
              <a:rPr lang="en-GB" smtClean="0"/>
              <a:t>09/10/2024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BAC2E00-638A-48C9-9508-53A1AD725A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9D3E764-10A4-4F1E-9C3E-92168D8C7B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B45E5-7B66-4B7E-89C6-C3F96D20DCF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662418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25.xml"/><Relationship Id="rId18" Type="http://schemas.openxmlformats.org/officeDocument/2006/relationships/slideLayout" Target="../slideLayouts/slideLayout30.xml"/><Relationship Id="rId26" Type="http://schemas.openxmlformats.org/officeDocument/2006/relationships/slideLayout" Target="../slideLayouts/slideLayout38.xml"/><Relationship Id="rId39" Type="http://schemas.openxmlformats.org/officeDocument/2006/relationships/slideLayout" Target="../slideLayouts/slideLayout51.xml"/><Relationship Id="rId21" Type="http://schemas.openxmlformats.org/officeDocument/2006/relationships/slideLayout" Target="../slideLayouts/slideLayout33.xml"/><Relationship Id="rId34" Type="http://schemas.openxmlformats.org/officeDocument/2006/relationships/slideLayout" Target="../slideLayouts/slideLayout46.xml"/><Relationship Id="rId42" Type="http://schemas.openxmlformats.org/officeDocument/2006/relationships/slideLayout" Target="../slideLayouts/slideLayout54.xml"/><Relationship Id="rId47" Type="http://schemas.openxmlformats.org/officeDocument/2006/relationships/theme" Target="../theme/theme2.xml"/><Relationship Id="rId7" Type="http://schemas.openxmlformats.org/officeDocument/2006/relationships/slideLayout" Target="../slideLayouts/slideLayout19.xml"/><Relationship Id="rId2" Type="http://schemas.openxmlformats.org/officeDocument/2006/relationships/slideLayout" Target="../slideLayouts/slideLayout14.xml"/><Relationship Id="rId16" Type="http://schemas.openxmlformats.org/officeDocument/2006/relationships/slideLayout" Target="../slideLayouts/slideLayout28.xml"/><Relationship Id="rId29" Type="http://schemas.openxmlformats.org/officeDocument/2006/relationships/slideLayout" Target="../slideLayouts/slideLayout41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24" Type="http://schemas.openxmlformats.org/officeDocument/2006/relationships/slideLayout" Target="../slideLayouts/slideLayout36.xml"/><Relationship Id="rId32" Type="http://schemas.openxmlformats.org/officeDocument/2006/relationships/slideLayout" Target="../slideLayouts/slideLayout44.xml"/><Relationship Id="rId37" Type="http://schemas.openxmlformats.org/officeDocument/2006/relationships/slideLayout" Target="../slideLayouts/slideLayout49.xml"/><Relationship Id="rId40" Type="http://schemas.openxmlformats.org/officeDocument/2006/relationships/slideLayout" Target="../slideLayouts/slideLayout52.xml"/><Relationship Id="rId45" Type="http://schemas.openxmlformats.org/officeDocument/2006/relationships/slideLayout" Target="../slideLayouts/slideLayout57.xml"/><Relationship Id="rId5" Type="http://schemas.openxmlformats.org/officeDocument/2006/relationships/slideLayout" Target="../slideLayouts/slideLayout17.xml"/><Relationship Id="rId15" Type="http://schemas.openxmlformats.org/officeDocument/2006/relationships/slideLayout" Target="../slideLayouts/slideLayout27.xml"/><Relationship Id="rId23" Type="http://schemas.openxmlformats.org/officeDocument/2006/relationships/slideLayout" Target="../slideLayouts/slideLayout35.xml"/><Relationship Id="rId28" Type="http://schemas.openxmlformats.org/officeDocument/2006/relationships/slideLayout" Target="../slideLayouts/slideLayout40.xml"/><Relationship Id="rId36" Type="http://schemas.openxmlformats.org/officeDocument/2006/relationships/slideLayout" Target="../slideLayouts/slideLayout48.xml"/><Relationship Id="rId10" Type="http://schemas.openxmlformats.org/officeDocument/2006/relationships/slideLayout" Target="../slideLayouts/slideLayout22.xml"/><Relationship Id="rId19" Type="http://schemas.openxmlformats.org/officeDocument/2006/relationships/slideLayout" Target="../slideLayouts/slideLayout31.xml"/><Relationship Id="rId31" Type="http://schemas.openxmlformats.org/officeDocument/2006/relationships/slideLayout" Target="../slideLayouts/slideLayout43.xml"/><Relationship Id="rId44" Type="http://schemas.openxmlformats.org/officeDocument/2006/relationships/slideLayout" Target="../slideLayouts/slideLayout56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slideLayout" Target="../slideLayouts/slideLayout26.xml"/><Relationship Id="rId22" Type="http://schemas.openxmlformats.org/officeDocument/2006/relationships/slideLayout" Target="../slideLayouts/slideLayout34.xml"/><Relationship Id="rId27" Type="http://schemas.openxmlformats.org/officeDocument/2006/relationships/slideLayout" Target="../slideLayouts/slideLayout39.xml"/><Relationship Id="rId30" Type="http://schemas.openxmlformats.org/officeDocument/2006/relationships/slideLayout" Target="../slideLayouts/slideLayout42.xml"/><Relationship Id="rId35" Type="http://schemas.openxmlformats.org/officeDocument/2006/relationships/slideLayout" Target="../slideLayouts/slideLayout47.xml"/><Relationship Id="rId43" Type="http://schemas.openxmlformats.org/officeDocument/2006/relationships/slideLayout" Target="../slideLayouts/slideLayout55.xml"/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12" Type="http://schemas.openxmlformats.org/officeDocument/2006/relationships/slideLayout" Target="../slideLayouts/slideLayout24.xml"/><Relationship Id="rId17" Type="http://schemas.openxmlformats.org/officeDocument/2006/relationships/slideLayout" Target="../slideLayouts/slideLayout29.xml"/><Relationship Id="rId25" Type="http://schemas.openxmlformats.org/officeDocument/2006/relationships/slideLayout" Target="../slideLayouts/slideLayout37.xml"/><Relationship Id="rId33" Type="http://schemas.openxmlformats.org/officeDocument/2006/relationships/slideLayout" Target="../slideLayouts/slideLayout45.xml"/><Relationship Id="rId38" Type="http://schemas.openxmlformats.org/officeDocument/2006/relationships/slideLayout" Target="../slideLayouts/slideLayout50.xml"/><Relationship Id="rId46" Type="http://schemas.openxmlformats.org/officeDocument/2006/relationships/slideLayout" Target="../slideLayouts/slideLayout58.xml"/><Relationship Id="rId20" Type="http://schemas.openxmlformats.org/officeDocument/2006/relationships/slideLayout" Target="../slideLayouts/slideLayout32.xml"/><Relationship Id="rId41" Type="http://schemas.openxmlformats.org/officeDocument/2006/relationships/slideLayout" Target="../slideLayouts/slideLayout5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9B91BEA-2811-4712-B2B9-306F9A446D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E2E5412-5D7B-4DAD-9D3A-EC7EF5DBA01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D002C58-8B3C-488E-8AD1-BF6320AE44D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14401E-7109-4726-AD05-7F916A2A9EFF}" type="datetimeFigureOut">
              <a:rPr lang="en-GB" smtClean="0"/>
              <a:t>09/10/2024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C5218F-3360-4585-BC02-0CD078A590B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A0802F5-F5D7-403C-A5B7-30CE25C00D4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2B45E5-7B66-4B7E-89C6-C3F96D20DCF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489930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56577DA-5DEA-9F0C-3A53-BBB87F40EC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C5F474E-3D7F-0F2E-04D4-73B9E8CFA61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4961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  <p:sldLayoutId id="2147483674" r:id="rId13"/>
    <p:sldLayoutId id="2147483675" r:id="rId14"/>
    <p:sldLayoutId id="2147483676" r:id="rId15"/>
    <p:sldLayoutId id="2147483677" r:id="rId16"/>
    <p:sldLayoutId id="2147483678" r:id="rId17"/>
    <p:sldLayoutId id="2147483679" r:id="rId18"/>
    <p:sldLayoutId id="2147483680" r:id="rId19"/>
    <p:sldLayoutId id="2147483681" r:id="rId20"/>
    <p:sldLayoutId id="2147483682" r:id="rId21"/>
    <p:sldLayoutId id="2147483683" r:id="rId22"/>
    <p:sldLayoutId id="2147483684" r:id="rId23"/>
    <p:sldLayoutId id="2147483685" r:id="rId24"/>
    <p:sldLayoutId id="2147483686" r:id="rId25"/>
    <p:sldLayoutId id="2147483687" r:id="rId26"/>
    <p:sldLayoutId id="2147483688" r:id="rId27"/>
    <p:sldLayoutId id="2147483689" r:id="rId28"/>
    <p:sldLayoutId id="2147483690" r:id="rId29"/>
    <p:sldLayoutId id="2147483691" r:id="rId30"/>
    <p:sldLayoutId id="2147483692" r:id="rId31"/>
    <p:sldLayoutId id="2147483693" r:id="rId32"/>
    <p:sldLayoutId id="2147483694" r:id="rId33"/>
    <p:sldLayoutId id="2147483695" r:id="rId34"/>
    <p:sldLayoutId id="2147483696" r:id="rId35"/>
    <p:sldLayoutId id="2147483697" r:id="rId36"/>
    <p:sldLayoutId id="2147483698" r:id="rId37"/>
    <p:sldLayoutId id="2147483699" r:id="rId38"/>
    <p:sldLayoutId id="2147483700" r:id="rId39"/>
    <p:sldLayoutId id="2147483701" r:id="rId40"/>
    <p:sldLayoutId id="2147483702" r:id="rId41"/>
    <p:sldLayoutId id="2147483703" r:id="rId42"/>
    <p:sldLayoutId id="2147483704" r:id="rId43"/>
    <p:sldLayoutId id="2147483705" r:id="rId44"/>
    <p:sldLayoutId id="2147483706" r:id="rId45"/>
    <p:sldLayoutId id="2147483707" r:id="rId4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 txBox="1">
            <a:spLocks noGrp="1"/>
          </p:cNvSpPr>
          <p:nvPr>
            <p:ph type="title"/>
          </p:nvPr>
        </p:nvSpPr>
        <p:spPr>
          <a:xfrm>
            <a:off x="838200" y="2449514"/>
            <a:ext cx="10515600" cy="2862322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0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Organogram </a:t>
            </a:r>
            <a:br>
              <a:rPr kumimoji="0" lang="en-GB" sz="60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r>
              <a:rPr kumimoji="0" lang="en-GB" sz="60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As at 01.07.2024</a:t>
            </a:r>
            <a:br>
              <a:rPr kumimoji="0" lang="en-GB" sz="60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endParaRPr kumimoji="0" lang="en-GB" sz="60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05276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3">
            <a:extLst>
              <a:ext uri="{FF2B5EF4-FFF2-40B4-BE49-F238E27FC236}">
                <a16:creationId xmlns:a16="http://schemas.microsoft.com/office/drawing/2014/main" id="{8BE96E28-8A3B-4622-85A6-77CA17FD34B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02152697"/>
              </p:ext>
            </p:extLst>
          </p:nvPr>
        </p:nvGraphicFramePr>
        <p:xfrm>
          <a:off x="5174883" y="1414070"/>
          <a:ext cx="1197073" cy="640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14082">
                  <a:extLst>
                    <a:ext uri="{9D8B030D-6E8A-4147-A177-3AD203B41FA5}">
                      <a16:colId xmlns:a16="http://schemas.microsoft.com/office/drawing/2014/main" val="3553919028"/>
                    </a:ext>
                  </a:extLst>
                </a:gridCol>
                <a:gridCol w="582991">
                  <a:extLst>
                    <a:ext uri="{9D8B030D-6E8A-4147-A177-3AD203B41FA5}">
                      <a16:colId xmlns:a16="http://schemas.microsoft.com/office/drawing/2014/main" val="1620812635"/>
                    </a:ext>
                  </a:extLst>
                </a:gridCol>
              </a:tblGrid>
              <a:tr h="0">
                <a:tc gridSpan="2">
                  <a:txBody>
                    <a:bodyPr/>
                    <a:lstStyle/>
                    <a:p>
                      <a:r>
                        <a:rPr kumimoji="0" lang="en-GB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Executive</a:t>
                      </a:r>
                      <a:endParaRPr lang="en-GB" sz="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GB" sz="1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94169984"/>
                  </a:ext>
                </a:extLst>
              </a:tr>
              <a:tr h="166826">
                <a:tc>
                  <a:txBody>
                    <a:bodyPr/>
                    <a:lstStyle/>
                    <a:p>
                      <a:r>
                        <a:rPr lang="en-GB" sz="800" b="1" dirty="0"/>
                        <a:t>Band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800" b="1" dirty="0"/>
                        <a:t>WTE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97271782"/>
                  </a:ext>
                </a:extLst>
              </a:tr>
              <a:tr h="166826">
                <a:tc>
                  <a:txBody>
                    <a:bodyPr/>
                    <a:lstStyle/>
                    <a:p>
                      <a:r>
                        <a:rPr lang="en-GB" sz="800" dirty="0"/>
                        <a:t>VSM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800" dirty="0"/>
                        <a:t>12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15601793"/>
                  </a:ext>
                </a:extLst>
              </a:tr>
            </a:tbl>
          </a:graphicData>
        </a:graphic>
      </p:graphicFrame>
      <p:graphicFrame>
        <p:nvGraphicFramePr>
          <p:cNvPr id="3" name="Table 3">
            <a:extLst>
              <a:ext uri="{FF2B5EF4-FFF2-40B4-BE49-F238E27FC236}">
                <a16:creationId xmlns:a16="http://schemas.microsoft.com/office/drawing/2014/main" id="{8C381735-BBE3-4B0E-9AEF-88F9975D42B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76922958"/>
              </p:ext>
            </p:extLst>
          </p:nvPr>
        </p:nvGraphicFramePr>
        <p:xfrm>
          <a:off x="971341" y="2773065"/>
          <a:ext cx="1068178" cy="3108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16737">
                  <a:extLst>
                    <a:ext uri="{9D8B030D-6E8A-4147-A177-3AD203B41FA5}">
                      <a16:colId xmlns:a16="http://schemas.microsoft.com/office/drawing/2014/main" val="3553919028"/>
                    </a:ext>
                  </a:extLst>
                </a:gridCol>
                <a:gridCol w="451441">
                  <a:extLst>
                    <a:ext uri="{9D8B030D-6E8A-4147-A177-3AD203B41FA5}">
                      <a16:colId xmlns:a16="http://schemas.microsoft.com/office/drawing/2014/main" val="1620812635"/>
                    </a:ext>
                  </a:extLst>
                </a:gridCol>
              </a:tblGrid>
              <a:tr h="332137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00" b="0" dirty="0">
                          <a:solidFill>
                            <a:schemeClr val="tx1"/>
                          </a:solidFill>
                        </a:rPr>
                        <a:t>Clinical Leadership and Innovation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07739199"/>
                  </a:ext>
                </a:extLst>
              </a:tr>
              <a:tr h="154988">
                <a:tc>
                  <a:txBody>
                    <a:bodyPr/>
                    <a:lstStyle/>
                    <a:p>
                      <a:r>
                        <a:rPr lang="en-GB" sz="800" b="1" dirty="0">
                          <a:solidFill>
                            <a:schemeClr val="tx1"/>
                          </a:solidFill>
                        </a:rPr>
                        <a:t>Band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800" b="1" dirty="0">
                          <a:solidFill>
                            <a:schemeClr val="tx1"/>
                          </a:solidFill>
                        </a:rPr>
                        <a:t>WTE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97271782"/>
                  </a:ext>
                </a:extLst>
              </a:tr>
              <a:tr h="154988">
                <a:tc>
                  <a:txBody>
                    <a:bodyPr/>
                    <a:lstStyle/>
                    <a:p>
                      <a:r>
                        <a:rPr lang="en-GB" sz="800" dirty="0">
                          <a:solidFill>
                            <a:schemeClr val="tx1"/>
                          </a:solidFill>
                        </a:rPr>
                        <a:t>Medical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800" dirty="0">
                          <a:solidFill>
                            <a:schemeClr val="tx1"/>
                          </a:solidFill>
                        </a:rPr>
                        <a:t>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77757735"/>
                  </a:ext>
                </a:extLst>
              </a:tr>
              <a:tr h="154988">
                <a:tc>
                  <a:txBody>
                    <a:bodyPr/>
                    <a:lstStyle/>
                    <a:p>
                      <a:r>
                        <a:rPr lang="en-GB" sz="800" dirty="0">
                          <a:solidFill>
                            <a:schemeClr val="tx1"/>
                          </a:solidFill>
                        </a:rPr>
                        <a:t>Clinical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800" dirty="0">
                          <a:solidFill>
                            <a:schemeClr val="tx1"/>
                          </a:solidFill>
                        </a:rPr>
                        <a:t>13.1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88139134"/>
                  </a:ext>
                </a:extLst>
              </a:tr>
              <a:tr h="154988">
                <a:tc>
                  <a:txBody>
                    <a:bodyPr/>
                    <a:lstStyle/>
                    <a:p>
                      <a:r>
                        <a:rPr lang="en-GB" sz="800" dirty="0">
                          <a:solidFill>
                            <a:schemeClr val="tx1"/>
                          </a:solidFill>
                        </a:rPr>
                        <a:t>Band 9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800" dirty="0">
                          <a:solidFill>
                            <a:schemeClr val="tx1"/>
                          </a:solidFill>
                        </a:rPr>
                        <a:t>1.6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51632586"/>
                  </a:ext>
                </a:extLst>
              </a:tr>
              <a:tr h="154988">
                <a:tc>
                  <a:txBody>
                    <a:bodyPr/>
                    <a:lstStyle/>
                    <a:p>
                      <a:r>
                        <a:rPr lang="en-GB" sz="800" dirty="0">
                          <a:solidFill>
                            <a:schemeClr val="tx1"/>
                          </a:solidFill>
                        </a:rPr>
                        <a:t>Band 8d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800" dirty="0"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57457952"/>
                  </a:ext>
                </a:extLst>
              </a:tr>
              <a:tr h="154988">
                <a:tc>
                  <a:txBody>
                    <a:bodyPr/>
                    <a:lstStyle/>
                    <a:p>
                      <a:r>
                        <a:rPr lang="en-GB" sz="800" dirty="0">
                          <a:solidFill>
                            <a:schemeClr val="tx1"/>
                          </a:solidFill>
                        </a:rPr>
                        <a:t>Band 8c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800" dirty="0">
                          <a:solidFill>
                            <a:schemeClr val="tx1"/>
                          </a:solidFill>
                        </a:rPr>
                        <a:t>3.6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67723565"/>
                  </a:ext>
                </a:extLst>
              </a:tr>
              <a:tr h="154988">
                <a:tc>
                  <a:txBody>
                    <a:bodyPr/>
                    <a:lstStyle/>
                    <a:p>
                      <a:r>
                        <a:rPr lang="en-GB" sz="800" dirty="0">
                          <a:solidFill>
                            <a:schemeClr val="tx1"/>
                          </a:solidFill>
                        </a:rPr>
                        <a:t>Band 8b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800" dirty="0">
                          <a:solidFill>
                            <a:schemeClr val="tx1"/>
                          </a:solidFill>
                        </a:rPr>
                        <a:t>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06513330"/>
                  </a:ext>
                </a:extLst>
              </a:tr>
              <a:tr h="154988">
                <a:tc>
                  <a:txBody>
                    <a:bodyPr/>
                    <a:lstStyle/>
                    <a:p>
                      <a:r>
                        <a:rPr lang="en-GB" sz="800" dirty="0">
                          <a:solidFill>
                            <a:schemeClr val="tx1"/>
                          </a:solidFill>
                        </a:rPr>
                        <a:t>Band 8a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800" dirty="0">
                          <a:solidFill>
                            <a:schemeClr val="tx1"/>
                          </a:solidFill>
                        </a:rPr>
                        <a:t>11.6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51385817"/>
                  </a:ext>
                </a:extLst>
              </a:tr>
              <a:tr h="154988">
                <a:tc>
                  <a:txBody>
                    <a:bodyPr/>
                    <a:lstStyle/>
                    <a:p>
                      <a:r>
                        <a:rPr lang="en-GB" sz="800" dirty="0">
                          <a:solidFill>
                            <a:schemeClr val="tx1"/>
                          </a:solidFill>
                        </a:rPr>
                        <a:t>Band 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800" dirty="0">
                          <a:solidFill>
                            <a:schemeClr val="tx1"/>
                          </a:solidFill>
                        </a:rPr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06202741"/>
                  </a:ext>
                </a:extLst>
              </a:tr>
              <a:tr h="154988">
                <a:tc>
                  <a:txBody>
                    <a:bodyPr/>
                    <a:lstStyle/>
                    <a:p>
                      <a:r>
                        <a:rPr lang="en-GB" sz="800" dirty="0">
                          <a:solidFill>
                            <a:schemeClr val="tx1"/>
                          </a:solidFill>
                        </a:rPr>
                        <a:t>Band 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800" dirty="0">
                          <a:solidFill>
                            <a:schemeClr val="tx1"/>
                          </a:solidFill>
                        </a:rPr>
                        <a:t>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98870365"/>
                  </a:ext>
                </a:extLst>
              </a:tr>
              <a:tr h="154988">
                <a:tc>
                  <a:txBody>
                    <a:bodyPr/>
                    <a:lstStyle/>
                    <a:p>
                      <a:r>
                        <a:rPr lang="en-GB" sz="800" dirty="0">
                          <a:solidFill>
                            <a:schemeClr val="tx1"/>
                          </a:solidFill>
                        </a:rPr>
                        <a:t>Band 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800" dirty="0">
                          <a:solidFill>
                            <a:schemeClr val="tx1"/>
                          </a:solidFill>
                        </a:rPr>
                        <a:t>4.2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47981743"/>
                  </a:ext>
                </a:extLst>
              </a:tr>
              <a:tr h="154988">
                <a:tc>
                  <a:txBody>
                    <a:bodyPr/>
                    <a:lstStyle/>
                    <a:p>
                      <a:r>
                        <a:rPr lang="en-GB" sz="800" dirty="0">
                          <a:solidFill>
                            <a:schemeClr val="tx1"/>
                          </a:solidFill>
                        </a:rPr>
                        <a:t>Band 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800" dirty="0">
                          <a:solidFill>
                            <a:schemeClr val="tx1"/>
                          </a:solidFill>
                        </a:rPr>
                        <a:t>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36477437"/>
                  </a:ext>
                </a:extLst>
              </a:tr>
              <a:tr h="154988">
                <a:tc>
                  <a:txBody>
                    <a:bodyPr/>
                    <a:lstStyle/>
                    <a:p>
                      <a:r>
                        <a:rPr lang="en-GB" sz="800" b="1" dirty="0">
                          <a:solidFill>
                            <a:schemeClr val="tx1"/>
                          </a:solidFill>
                        </a:rPr>
                        <a:t>TOTAL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800" b="1" dirty="0">
                          <a:solidFill>
                            <a:schemeClr val="tx1"/>
                          </a:solidFill>
                        </a:rPr>
                        <a:t>61.1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06104623"/>
                  </a:ext>
                </a:extLst>
              </a:tr>
            </a:tbl>
          </a:graphicData>
        </a:graphic>
      </p:graphicFrame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BB21EAC8-C764-416E-A6F7-9B429702FA5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95709958"/>
              </p:ext>
            </p:extLst>
          </p:nvPr>
        </p:nvGraphicFramePr>
        <p:xfrm>
          <a:off x="2419293" y="2781933"/>
          <a:ext cx="1068179" cy="2346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80727">
                  <a:extLst>
                    <a:ext uri="{9D8B030D-6E8A-4147-A177-3AD203B41FA5}">
                      <a16:colId xmlns:a16="http://schemas.microsoft.com/office/drawing/2014/main" val="3553919028"/>
                    </a:ext>
                  </a:extLst>
                </a:gridCol>
                <a:gridCol w="487452">
                  <a:extLst>
                    <a:ext uri="{9D8B030D-6E8A-4147-A177-3AD203B41FA5}">
                      <a16:colId xmlns:a16="http://schemas.microsoft.com/office/drawing/2014/main" val="1620812635"/>
                    </a:ext>
                  </a:extLst>
                </a:gridCol>
              </a:tblGrid>
              <a:tr h="154451">
                <a:tc gridSpan="2">
                  <a:txBody>
                    <a:bodyPr/>
                    <a:lstStyle/>
                    <a:p>
                      <a:r>
                        <a:rPr lang="en-GB" sz="800" b="0" dirty="0">
                          <a:solidFill>
                            <a:schemeClr val="tx1"/>
                          </a:solidFill>
                        </a:rPr>
                        <a:t>People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39413851"/>
                  </a:ext>
                </a:extLst>
              </a:tr>
              <a:tr h="162418">
                <a:tc>
                  <a:txBody>
                    <a:bodyPr/>
                    <a:lstStyle/>
                    <a:p>
                      <a:r>
                        <a:rPr lang="en-GB" sz="800" b="1" dirty="0">
                          <a:solidFill>
                            <a:schemeClr val="tx1"/>
                          </a:solidFill>
                        </a:rPr>
                        <a:t>Band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800" b="1" dirty="0">
                          <a:solidFill>
                            <a:schemeClr val="tx1"/>
                          </a:solidFill>
                        </a:rPr>
                        <a:t>WTE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97271782"/>
                  </a:ext>
                </a:extLst>
              </a:tr>
              <a:tr h="162418">
                <a:tc>
                  <a:txBody>
                    <a:bodyPr/>
                    <a:lstStyle/>
                    <a:p>
                      <a:r>
                        <a:rPr lang="en-GB" sz="800" dirty="0">
                          <a:solidFill>
                            <a:schemeClr val="tx1"/>
                          </a:solidFill>
                        </a:rPr>
                        <a:t>Clinical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800" dirty="0">
                          <a:solidFill>
                            <a:schemeClr val="tx1"/>
                          </a:solidFill>
                        </a:rPr>
                        <a:t>1.2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12817483"/>
                  </a:ext>
                </a:extLst>
              </a:tr>
              <a:tr h="162418">
                <a:tc>
                  <a:txBody>
                    <a:bodyPr/>
                    <a:lstStyle/>
                    <a:p>
                      <a:r>
                        <a:rPr lang="en-GB" sz="800" dirty="0">
                          <a:solidFill>
                            <a:schemeClr val="tx1"/>
                          </a:solidFill>
                        </a:rPr>
                        <a:t>Band 8c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800" dirty="0">
                          <a:solidFill>
                            <a:schemeClr val="tx1"/>
                          </a:solidFill>
                        </a:rPr>
                        <a:t>6.4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57457952"/>
                  </a:ext>
                </a:extLst>
              </a:tr>
              <a:tr h="162418">
                <a:tc>
                  <a:txBody>
                    <a:bodyPr/>
                    <a:lstStyle/>
                    <a:p>
                      <a:r>
                        <a:rPr lang="en-GB" sz="800" dirty="0">
                          <a:solidFill>
                            <a:schemeClr val="tx1"/>
                          </a:solidFill>
                        </a:rPr>
                        <a:t>Band 8b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800" dirty="0">
                          <a:solidFill>
                            <a:schemeClr val="tx1"/>
                          </a:solidFill>
                        </a:rPr>
                        <a:t>3.4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67723565"/>
                  </a:ext>
                </a:extLst>
              </a:tr>
              <a:tr h="162418">
                <a:tc>
                  <a:txBody>
                    <a:bodyPr/>
                    <a:lstStyle/>
                    <a:p>
                      <a:r>
                        <a:rPr lang="en-GB" sz="800" dirty="0">
                          <a:solidFill>
                            <a:schemeClr val="tx1"/>
                          </a:solidFill>
                        </a:rPr>
                        <a:t>Band 8a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800" dirty="0">
                          <a:solidFill>
                            <a:schemeClr val="tx1"/>
                          </a:solidFill>
                        </a:rPr>
                        <a:t>5.2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06513330"/>
                  </a:ext>
                </a:extLst>
              </a:tr>
              <a:tr h="162418">
                <a:tc>
                  <a:txBody>
                    <a:bodyPr/>
                    <a:lstStyle/>
                    <a:p>
                      <a:r>
                        <a:rPr lang="en-GB" sz="800" dirty="0">
                          <a:solidFill>
                            <a:schemeClr val="tx1"/>
                          </a:solidFill>
                        </a:rPr>
                        <a:t>Band 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800" dirty="0">
                          <a:solidFill>
                            <a:schemeClr val="tx1"/>
                          </a:solidFill>
                        </a:rPr>
                        <a:t>3.8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51385817"/>
                  </a:ext>
                </a:extLst>
              </a:tr>
              <a:tr h="162418">
                <a:tc>
                  <a:txBody>
                    <a:bodyPr/>
                    <a:lstStyle/>
                    <a:p>
                      <a:r>
                        <a:rPr lang="en-GB" sz="800" dirty="0">
                          <a:solidFill>
                            <a:schemeClr val="tx1"/>
                          </a:solidFill>
                        </a:rPr>
                        <a:t>Band 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800" dirty="0">
                          <a:solidFill>
                            <a:schemeClr val="tx1"/>
                          </a:solidFill>
                        </a:rPr>
                        <a:t>6.8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06202741"/>
                  </a:ext>
                </a:extLst>
              </a:tr>
              <a:tr h="162418">
                <a:tc>
                  <a:txBody>
                    <a:bodyPr/>
                    <a:lstStyle/>
                    <a:p>
                      <a:r>
                        <a:rPr lang="en-GB" sz="800" dirty="0">
                          <a:solidFill>
                            <a:schemeClr val="tx1"/>
                          </a:solidFill>
                        </a:rPr>
                        <a:t>Band 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800" dirty="0">
                          <a:solidFill>
                            <a:schemeClr val="tx1"/>
                          </a:solidFill>
                        </a:rPr>
                        <a:t>8.6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98870365"/>
                  </a:ext>
                </a:extLst>
              </a:tr>
              <a:tr h="162418">
                <a:tc>
                  <a:txBody>
                    <a:bodyPr/>
                    <a:lstStyle/>
                    <a:p>
                      <a:r>
                        <a:rPr lang="en-GB" sz="800" dirty="0">
                          <a:solidFill>
                            <a:schemeClr val="tx1"/>
                          </a:solidFill>
                        </a:rPr>
                        <a:t>Band 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800" dirty="0">
                          <a:solidFill>
                            <a:schemeClr val="tx1"/>
                          </a:solidFill>
                        </a:rPr>
                        <a:t>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47981743"/>
                  </a:ext>
                </a:extLst>
              </a:tr>
              <a:tr h="162418">
                <a:tc>
                  <a:txBody>
                    <a:bodyPr/>
                    <a:lstStyle/>
                    <a:p>
                      <a:r>
                        <a:rPr lang="en-GB" sz="800" b="1" dirty="0">
                          <a:solidFill>
                            <a:schemeClr val="tx1"/>
                          </a:solidFill>
                        </a:rPr>
                        <a:t>TOTAL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800" b="1" dirty="0">
                          <a:solidFill>
                            <a:schemeClr val="tx1"/>
                          </a:solidFill>
                        </a:rPr>
                        <a:t>43.4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78610924"/>
                  </a:ext>
                </a:extLst>
              </a:tr>
            </a:tbl>
          </a:graphicData>
        </a:graphic>
      </p:graphicFrame>
      <p:graphicFrame>
        <p:nvGraphicFramePr>
          <p:cNvPr id="5" name="Table 3">
            <a:extLst>
              <a:ext uri="{FF2B5EF4-FFF2-40B4-BE49-F238E27FC236}">
                <a16:creationId xmlns:a16="http://schemas.microsoft.com/office/drawing/2014/main" id="{36CCD3FE-A590-4EE7-918E-252F7F54CB5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80753993"/>
              </p:ext>
            </p:extLst>
          </p:nvPr>
        </p:nvGraphicFramePr>
        <p:xfrm>
          <a:off x="3894430" y="2790322"/>
          <a:ext cx="1071994" cy="3108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90347">
                  <a:extLst>
                    <a:ext uri="{9D8B030D-6E8A-4147-A177-3AD203B41FA5}">
                      <a16:colId xmlns:a16="http://schemas.microsoft.com/office/drawing/2014/main" val="3553919028"/>
                    </a:ext>
                  </a:extLst>
                </a:gridCol>
                <a:gridCol w="481647">
                  <a:extLst>
                    <a:ext uri="{9D8B030D-6E8A-4147-A177-3AD203B41FA5}">
                      <a16:colId xmlns:a16="http://schemas.microsoft.com/office/drawing/2014/main" val="1620812635"/>
                    </a:ext>
                  </a:extLst>
                </a:gridCol>
              </a:tblGrid>
              <a:tr h="302503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00" b="0" dirty="0">
                          <a:solidFill>
                            <a:schemeClr val="tx1"/>
                          </a:solidFill>
                        </a:rPr>
                        <a:t>Strategy and Corporate Services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742382"/>
                  </a:ext>
                </a:extLst>
              </a:tr>
              <a:tr h="161066">
                <a:tc>
                  <a:txBody>
                    <a:bodyPr/>
                    <a:lstStyle/>
                    <a:p>
                      <a:r>
                        <a:rPr lang="en-GB" sz="800" b="1" dirty="0"/>
                        <a:t>Band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800" b="1" dirty="0"/>
                        <a:t>WTE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97271782"/>
                  </a:ext>
                </a:extLst>
              </a:tr>
              <a:tr h="161066">
                <a:tc>
                  <a:txBody>
                    <a:bodyPr/>
                    <a:lstStyle/>
                    <a:p>
                      <a:r>
                        <a:rPr lang="en-GB" sz="800" dirty="0"/>
                        <a:t>Band 9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800" dirty="0"/>
                        <a:t>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51632586"/>
                  </a:ext>
                </a:extLst>
              </a:tr>
              <a:tr h="161066">
                <a:tc>
                  <a:txBody>
                    <a:bodyPr/>
                    <a:lstStyle/>
                    <a:p>
                      <a:r>
                        <a:rPr lang="en-GB" sz="800" dirty="0"/>
                        <a:t>Band 8d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800" dirty="0"/>
                        <a:t>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57457952"/>
                  </a:ext>
                </a:extLst>
              </a:tr>
              <a:tr h="161066">
                <a:tc>
                  <a:txBody>
                    <a:bodyPr/>
                    <a:lstStyle/>
                    <a:p>
                      <a:r>
                        <a:rPr lang="en-GB" sz="800" dirty="0"/>
                        <a:t>Band 8c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800" dirty="0"/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67723565"/>
                  </a:ext>
                </a:extLst>
              </a:tr>
              <a:tr h="161066">
                <a:tc>
                  <a:txBody>
                    <a:bodyPr/>
                    <a:lstStyle/>
                    <a:p>
                      <a:r>
                        <a:rPr lang="en-GB" sz="800" dirty="0"/>
                        <a:t>Band 8b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800" dirty="0"/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06513330"/>
                  </a:ext>
                </a:extLst>
              </a:tr>
              <a:tr h="161066">
                <a:tc>
                  <a:txBody>
                    <a:bodyPr/>
                    <a:lstStyle/>
                    <a:p>
                      <a:r>
                        <a:rPr lang="en-GB" sz="800" dirty="0"/>
                        <a:t>Band 8a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800" dirty="0"/>
                        <a:t>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51385817"/>
                  </a:ext>
                </a:extLst>
              </a:tr>
              <a:tr h="161066">
                <a:tc>
                  <a:txBody>
                    <a:bodyPr/>
                    <a:lstStyle/>
                    <a:p>
                      <a:r>
                        <a:rPr lang="en-GB" sz="800" dirty="0"/>
                        <a:t>Band 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800" dirty="0"/>
                        <a:t>11.8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53879444"/>
                  </a:ext>
                </a:extLst>
              </a:tr>
              <a:tr h="161066">
                <a:tc>
                  <a:txBody>
                    <a:bodyPr/>
                    <a:lstStyle/>
                    <a:p>
                      <a:r>
                        <a:rPr lang="en-GB" sz="800" dirty="0"/>
                        <a:t>Band 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800" dirty="0"/>
                        <a:t>9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06202741"/>
                  </a:ext>
                </a:extLst>
              </a:tr>
              <a:tr h="161066">
                <a:tc>
                  <a:txBody>
                    <a:bodyPr/>
                    <a:lstStyle/>
                    <a:p>
                      <a:r>
                        <a:rPr lang="en-GB" sz="800" dirty="0"/>
                        <a:t>Band 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800" dirty="0"/>
                        <a:t>3.6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98870365"/>
                  </a:ext>
                </a:extLst>
              </a:tr>
              <a:tr h="161066">
                <a:tc>
                  <a:txBody>
                    <a:bodyPr/>
                    <a:lstStyle/>
                    <a:p>
                      <a:r>
                        <a:rPr lang="en-GB" sz="800" dirty="0"/>
                        <a:t>Band 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800" dirty="0"/>
                        <a:t>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47981743"/>
                  </a:ext>
                </a:extLst>
              </a:tr>
              <a:tr h="161066">
                <a:tc>
                  <a:txBody>
                    <a:bodyPr/>
                    <a:lstStyle/>
                    <a:p>
                      <a:r>
                        <a:rPr lang="en-GB" sz="800" dirty="0"/>
                        <a:t>Band 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800" dirty="0"/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36477437"/>
                  </a:ext>
                </a:extLst>
              </a:tr>
              <a:tr h="161066">
                <a:tc>
                  <a:txBody>
                    <a:bodyPr/>
                    <a:lstStyle/>
                    <a:p>
                      <a:r>
                        <a:rPr lang="en-GB" sz="800" dirty="0"/>
                        <a:t>Band 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800" dirty="0"/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95960315"/>
                  </a:ext>
                </a:extLst>
              </a:tr>
              <a:tr h="161066">
                <a:tc>
                  <a:txBody>
                    <a:bodyPr/>
                    <a:lstStyle/>
                    <a:p>
                      <a:r>
                        <a:rPr lang="en-GB" sz="800" b="1" dirty="0"/>
                        <a:t>TOTAL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800" b="1" dirty="0"/>
                        <a:t>52.4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8415866"/>
                  </a:ext>
                </a:extLst>
              </a:tr>
            </a:tbl>
          </a:graphicData>
        </a:graphic>
      </p:graphicFrame>
      <p:graphicFrame>
        <p:nvGraphicFramePr>
          <p:cNvPr id="8" name="Table 3">
            <a:extLst>
              <a:ext uri="{FF2B5EF4-FFF2-40B4-BE49-F238E27FC236}">
                <a16:creationId xmlns:a16="http://schemas.microsoft.com/office/drawing/2014/main" id="{6F023080-2F2E-4177-A653-61DD45F0C61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24442814"/>
              </p:ext>
            </p:extLst>
          </p:nvPr>
        </p:nvGraphicFramePr>
        <p:xfrm>
          <a:off x="7151712" y="2781933"/>
          <a:ext cx="1068179" cy="2773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65056">
                  <a:extLst>
                    <a:ext uri="{9D8B030D-6E8A-4147-A177-3AD203B41FA5}">
                      <a16:colId xmlns:a16="http://schemas.microsoft.com/office/drawing/2014/main" val="3553919028"/>
                    </a:ext>
                  </a:extLst>
                </a:gridCol>
                <a:gridCol w="503123">
                  <a:extLst>
                    <a:ext uri="{9D8B030D-6E8A-4147-A177-3AD203B41FA5}">
                      <a16:colId xmlns:a16="http://schemas.microsoft.com/office/drawing/2014/main" val="1620812635"/>
                    </a:ext>
                  </a:extLst>
                </a:gridCol>
              </a:tblGrid>
              <a:tr h="167640">
                <a:tc gridSpan="2">
                  <a:txBody>
                    <a:bodyPr/>
                    <a:lstStyle/>
                    <a:p>
                      <a:r>
                        <a:rPr lang="en-GB" sz="800" b="0" dirty="0">
                          <a:solidFill>
                            <a:schemeClr val="tx1"/>
                          </a:solidFill>
                        </a:rPr>
                        <a:t>Nursing and Quality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GB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56339409"/>
                  </a:ext>
                </a:extLst>
              </a:tr>
              <a:tr h="167640">
                <a:tc>
                  <a:txBody>
                    <a:bodyPr/>
                    <a:lstStyle/>
                    <a:p>
                      <a:r>
                        <a:rPr lang="en-GB" sz="800" b="1" dirty="0"/>
                        <a:t>Band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800" b="1" dirty="0"/>
                        <a:t>WTE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97271782"/>
                  </a:ext>
                </a:extLst>
              </a:tr>
              <a:tr h="167640">
                <a:tc>
                  <a:txBody>
                    <a:bodyPr/>
                    <a:lstStyle/>
                    <a:p>
                      <a:r>
                        <a:rPr lang="en-GB" sz="800" dirty="0"/>
                        <a:t>Clinical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800" dirty="0"/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46218732"/>
                  </a:ext>
                </a:extLst>
              </a:tr>
              <a:tr h="167640">
                <a:tc>
                  <a:txBody>
                    <a:bodyPr/>
                    <a:lstStyle/>
                    <a:p>
                      <a:r>
                        <a:rPr lang="en-GB" sz="800" dirty="0"/>
                        <a:t>Band 9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800" dirty="0"/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51632586"/>
                  </a:ext>
                </a:extLst>
              </a:tr>
              <a:tr h="167640">
                <a:tc>
                  <a:txBody>
                    <a:bodyPr/>
                    <a:lstStyle/>
                    <a:p>
                      <a:r>
                        <a:rPr lang="en-GB" sz="800" dirty="0"/>
                        <a:t>Band 8d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800" dirty="0"/>
                        <a:t>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57457952"/>
                  </a:ext>
                </a:extLst>
              </a:tr>
              <a:tr h="167640">
                <a:tc>
                  <a:txBody>
                    <a:bodyPr/>
                    <a:lstStyle/>
                    <a:p>
                      <a:r>
                        <a:rPr lang="en-GB" sz="800" dirty="0"/>
                        <a:t>Band 8c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800" dirty="0"/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67723565"/>
                  </a:ext>
                </a:extLst>
              </a:tr>
              <a:tr h="167640">
                <a:tc>
                  <a:txBody>
                    <a:bodyPr/>
                    <a:lstStyle/>
                    <a:p>
                      <a:r>
                        <a:rPr lang="en-GB" sz="800" dirty="0"/>
                        <a:t>Band 8b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800" dirty="0"/>
                        <a:t>15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06513330"/>
                  </a:ext>
                </a:extLst>
              </a:tr>
              <a:tr h="167640">
                <a:tc>
                  <a:txBody>
                    <a:bodyPr/>
                    <a:lstStyle/>
                    <a:p>
                      <a:r>
                        <a:rPr lang="en-GB" sz="800" dirty="0"/>
                        <a:t>Band 8a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800" dirty="0"/>
                        <a:t>15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51385817"/>
                  </a:ext>
                </a:extLst>
              </a:tr>
              <a:tr h="167640">
                <a:tc>
                  <a:txBody>
                    <a:bodyPr/>
                    <a:lstStyle/>
                    <a:p>
                      <a:r>
                        <a:rPr lang="en-GB" sz="800" dirty="0"/>
                        <a:t>Band 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800" dirty="0"/>
                        <a:t>37.6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53879444"/>
                  </a:ext>
                </a:extLst>
              </a:tr>
              <a:tr h="167640">
                <a:tc>
                  <a:txBody>
                    <a:bodyPr/>
                    <a:lstStyle/>
                    <a:p>
                      <a:r>
                        <a:rPr lang="en-GB" sz="800" dirty="0"/>
                        <a:t>Band 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800" dirty="0"/>
                        <a:t>40.5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06202741"/>
                  </a:ext>
                </a:extLst>
              </a:tr>
              <a:tr h="167640">
                <a:tc>
                  <a:txBody>
                    <a:bodyPr/>
                    <a:lstStyle/>
                    <a:p>
                      <a:r>
                        <a:rPr lang="en-GB" sz="800" dirty="0"/>
                        <a:t>Band 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800" dirty="0"/>
                        <a:t>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98870365"/>
                  </a:ext>
                </a:extLst>
              </a:tr>
              <a:tr h="167640">
                <a:tc>
                  <a:txBody>
                    <a:bodyPr/>
                    <a:lstStyle/>
                    <a:p>
                      <a:r>
                        <a:rPr lang="en-GB" sz="800" dirty="0"/>
                        <a:t>Band 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800" dirty="0"/>
                        <a:t>29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47981743"/>
                  </a:ext>
                </a:extLst>
              </a:tr>
              <a:tr h="167640">
                <a:tc>
                  <a:txBody>
                    <a:bodyPr/>
                    <a:lstStyle/>
                    <a:p>
                      <a:r>
                        <a:rPr lang="en-GB" sz="800" b="1" dirty="0"/>
                        <a:t>TOTAL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800" b="1" dirty="0"/>
                        <a:t>159.1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07895073"/>
                  </a:ext>
                </a:extLst>
              </a:tr>
            </a:tbl>
          </a:graphicData>
        </a:graphic>
      </p:graphicFrame>
      <p:graphicFrame>
        <p:nvGraphicFramePr>
          <p:cNvPr id="9" name="Table 3">
            <a:extLst>
              <a:ext uri="{FF2B5EF4-FFF2-40B4-BE49-F238E27FC236}">
                <a16:creationId xmlns:a16="http://schemas.microsoft.com/office/drawing/2014/main" id="{931C7185-F11C-4ACB-A499-CD9D56A7E63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09105515"/>
              </p:ext>
            </p:extLst>
          </p:nvPr>
        </p:nvGraphicFramePr>
        <p:xfrm>
          <a:off x="8684028" y="2797377"/>
          <a:ext cx="1121783" cy="2773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87693">
                  <a:extLst>
                    <a:ext uri="{9D8B030D-6E8A-4147-A177-3AD203B41FA5}">
                      <a16:colId xmlns:a16="http://schemas.microsoft.com/office/drawing/2014/main" val="3553919028"/>
                    </a:ext>
                  </a:extLst>
                </a:gridCol>
                <a:gridCol w="534090">
                  <a:extLst>
                    <a:ext uri="{9D8B030D-6E8A-4147-A177-3AD203B41FA5}">
                      <a16:colId xmlns:a16="http://schemas.microsoft.com/office/drawing/2014/main" val="1620812635"/>
                    </a:ext>
                  </a:extLst>
                </a:gridCol>
              </a:tblGrid>
              <a:tr h="180535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00" b="0" dirty="0">
                          <a:solidFill>
                            <a:schemeClr val="tx1"/>
                          </a:solidFill>
                        </a:rPr>
                        <a:t>Finance and Estates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GB" sz="11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79142794"/>
                  </a:ext>
                </a:extLst>
              </a:tr>
              <a:tr h="180535">
                <a:tc>
                  <a:txBody>
                    <a:bodyPr/>
                    <a:lstStyle/>
                    <a:p>
                      <a:r>
                        <a:rPr lang="en-GB" sz="800" b="1" dirty="0">
                          <a:solidFill>
                            <a:schemeClr val="tx1"/>
                          </a:solidFill>
                        </a:rPr>
                        <a:t>Band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800" b="1" dirty="0">
                          <a:solidFill>
                            <a:schemeClr val="tx1"/>
                          </a:solidFill>
                        </a:rPr>
                        <a:t>WTE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97271782"/>
                  </a:ext>
                </a:extLst>
              </a:tr>
              <a:tr h="180535">
                <a:tc>
                  <a:txBody>
                    <a:bodyPr/>
                    <a:lstStyle/>
                    <a:p>
                      <a:r>
                        <a:rPr lang="en-GB" sz="800" dirty="0">
                          <a:solidFill>
                            <a:schemeClr val="tx1"/>
                          </a:solidFill>
                        </a:rPr>
                        <a:t>Band 9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800" dirty="0"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51632586"/>
                  </a:ext>
                </a:extLst>
              </a:tr>
              <a:tr h="180535">
                <a:tc>
                  <a:txBody>
                    <a:bodyPr/>
                    <a:lstStyle/>
                    <a:p>
                      <a:r>
                        <a:rPr lang="en-GB" sz="800" dirty="0">
                          <a:solidFill>
                            <a:schemeClr val="tx1"/>
                          </a:solidFill>
                        </a:rPr>
                        <a:t>Band 8d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800" dirty="0">
                          <a:solidFill>
                            <a:schemeClr val="tx1"/>
                          </a:solidFill>
                        </a:rPr>
                        <a:t>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57457952"/>
                  </a:ext>
                </a:extLst>
              </a:tr>
              <a:tr h="180535">
                <a:tc>
                  <a:txBody>
                    <a:bodyPr/>
                    <a:lstStyle/>
                    <a:p>
                      <a:r>
                        <a:rPr lang="en-GB" sz="800" dirty="0">
                          <a:solidFill>
                            <a:schemeClr val="tx1"/>
                          </a:solidFill>
                        </a:rPr>
                        <a:t>Band 8c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800" dirty="0">
                          <a:solidFill>
                            <a:schemeClr val="tx1"/>
                          </a:solidFill>
                        </a:rPr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67723565"/>
                  </a:ext>
                </a:extLst>
              </a:tr>
              <a:tr h="180535">
                <a:tc>
                  <a:txBody>
                    <a:bodyPr/>
                    <a:lstStyle/>
                    <a:p>
                      <a:r>
                        <a:rPr lang="en-GB" sz="800" dirty="0">
                          <a:solidFill>
                            <a:schemeClr val="tx1"/>
                          </a:solidFill>
                        </a:rPr>
                        <a:t>Band 8b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800" dirty="0">
                          <a:solidFill>
                            <a:schemeClr val="tx1"/>
                          </a:solidFill>
                        </a:rPr>
                        <a:t>11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06513330"/>
                  </a:ext>
                </a:extLst>
              </a:tr>
              <a:tr h="180535">
                <a:tc>
                  <a:txBody>
                    <a:bodyPr/>
                    <a:lstStyle/>
                    <a:p>
                      <a:r>
                        <a:rPr lang="en-GB" sz="800" dirty="0">
                          <a:solidFill>
                            <a:schemeClr val="tx1"/>
                          </a:solidFill>
                        </a:rPr>
                        <a:t>Band 8a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800" dirty="0">
                          <a:solidFill>
                            <a:schemeClr val="tx1"/>
                          </a:solidFill>
                        </a:rPr>
                        <a:t>4.68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51385817"/>
                  </a:ext>
                </a:extLst>
              </a:tr>
              <a:tr h="180535">
                <a:tc>
                  <a:txBody>
                    <a:bodyPr/>
                    <a:lstStyle/>
                    <a:p>
                      <a:r>
                        <a:rPr lang="en-GB" sz="800" dirty="0">
                          <a:solidFill>
                            <a:schemeClr val="tx1"/>
                          </a:solidFill>
                        </a:rPr>
                        <a:t>Band 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800" dirty="0">
                          <a:solidFill>
                            <a:schemeClr val="tx1"/>
                          </a:solidFill>
                        </a:rPr>
                        <a:t>11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53879444"/>
                  </a:ext>
                </a:extLst>
              </a:tr>
              <a:tr h="180535">
                <a:tc>
                  <a:txBody>
                    <a:bodyPr/>
                    <a:lstStyle/>
                    <a:p>
                      <a:r>
                        <a:rPr lang="en-GB" sz="800" dirty="0">
                          <a:solidFill>
                            <a:schemeClr val="tx1"/>
                          </a:solidFill>
                        </a:rPr>
                        <a:t>Band 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800" dirty="0">
                          <a:solidFill>
                            <a:schemeClr val="tx1"/>
                          </a:solidFill>
                        </a:rPr>
                        <a:t>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06202741"/>
                  </a:ext>
                </a:extLst>
              </a:tr>
              <a:tr h="180535">
                <a:tc>
                  <a:txBody>
                    <a:bodyPr/>
                    <a:lstStyle/>
                    <a:p>
                      <a:r>
                        <a:rPr lang="en-GB" sz="800" dirty="0">
                          <a:solidFill>
                            <a:schemeClr val="tx1"/>
                          </a:solidFill>
                        </a:rPr>
                        <a:t>Band 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800" dirty="0">
                          <a:solidFill>
                            <a:schemeClr val="tx1"/>
                          </a:solidFill>
                        </a:rPr>
                        <a:t>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98870365"/>
                  </a:ext>
                </a:extLst>
              </a:tr>
              <a:tr h="180535">
                <a:tc>
                  <a:txBody>
                    <a:bodyPr/>
                    <a:lstStyle/>
                    <a:p>
                      <a:r>
                        <a:rPr lang="en-GB" sz="800" dirty="0">
                          <a:solidFill>
                            <a:schemeClr val="tx1"/>
                          </a:solidFill>
                        </a:rPr>
                        <a:t>Band 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800" dirty="0">
                          <a:solidFill>
                            <a:schemeClr val="tx1"/>
                          </a:solidFill>
                        </a:rPr>
                        <a:t>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47981743"/>
                  </a:ext>
                </a:extLst>
              </a:tr>
              <a:tr h="180535">
                <a:tc>
                  <a:txBody>
                    <a:bodyPr/>
                    <a:lstStyle/>
                    <a:p>
                      <a:r>
                        <a:rPr lang="en-GB" sz="800" dirty="0"/>
                        <a:t>Band 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800" dirty="0"/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95960315"/>
                  </a:ext>
                </a:extLst>
              </a:tr>
              <a:tr h="180535">
                <a:tc>
                  <a:txBody>
                    <a:bodyPr/>
                    <a:lstStyle/>
                    <a:p>
                      <a:r>
                        <a:rPr lang="en-GB" sz="800" b="1" dirty="0"/>
                        <a:t>TOTAL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800" b="1" dirty="0"/>
                        <a:t>59.68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66264689"/>
                  </a:ext>
                </a:extLst>
              </a:tr>
            </a:tbl>
          </a:graphicData>
        </a:graphic>
      </p:graphicFrame>
      <p:graphicFrame>
        <p:nvGraphicFramePr>
          <p:cNvPr id="10" name="Table 3">
            <a:extLst>
              <a:ext uri="{FF2B5EF4-FFF2-40B4-BE49-F238E27FC236}">
                <a16:creationId xmlns:a16="http://schemas.microsoft.com/office/drawing/2014/main" id="{04E834BA-1F95-4162-A386-FC7F1F01601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21220269"/>
              </p:ext>
            </p:extLst>
          </p:nvPr>
        </p:nvGraphicFramePr>
        <p:xfrm>
          <a:off x="10089769" y="2819347"/>
          <a:ext cx="1127444" cy="2560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63722">
                  <a:extLst>
                    <a:ext uri="{9D8B030D-6E8A-4147-A177-3AD203B41FA5}">
                      <a16:colId xmlns:a16="http://schemas.microsoft.com/office/drawing/2014/main" val="3553919028"/>
                    </a:ext>
                  </a:extLst>
                </a:gridCol>
                <a:gridCol w="563722">
                  <a:extLst>
                    <a:ext uri="{9D8B030D-6E8A-4147-A177-3AD203B41FA5}">
                      <a16:colId xmlns:a16="http://schemas.microsoft.com/office/drawing/2014/main" val="1620812635"/>
                    </a:ext>
                  </a:extLst>
                </a:gridCol>
              </a:tblGrid>
              <a:tr h="173538">
                <a:tc gridSpan="2">
                  <a:txBody>
                    <a:bodyPr/>
                    <a:lstStyle/>
                    <a:p>
                      <a:r>
                        <a:rPr lang="en-GB" sz="800" b="0" dirty="0">
                          <a:solidFill>
                            <a:schemeClr val="tx1"/>
                          </a:solidFill>
                        </a:rPr>
                        <a:t>Digital and BI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53627720"/>
                  </a:ext>
                </a:extLst>
              </a:tr>
              <a:tr h="173538">
                <a:tc>
                  <a:txBody>
                    <a:bodyPr/>
                    <a:lstStyle/>
                    <a:p>
                      <a:r>
                        <a:rPr lang="en-GB" sz="800" b="1" dirty="0"/>
                        <a:t>Band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800" b="1" dirty="0"/>
                        <a:t>WTE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97271782"/>
                  </a:ext>
                </a:extLst>
              </a:tr>
              <a:tr h="173538">
                <a:tc>
                  <a:txBody>
                    <a:bodyPr/>
                    <a:lstStyle/>
                    <a:p>
                      <a:r>
                        <a:rPr lang="en-GB" sz="800" dirty="0"/>
                        <a:t>Clinical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800" dirty="0"/>
                        <a:t>0.6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46433065"/>
                  </a:ext>
                </a:extLst>
              </a:tr>
              <a:tr h="173538">
                <a:tc>
                  <a:txBody>
                    <a:bodyPr/>
                    <a:lstStyle/>
                    <a:p>
                      <a:r>
                        <a:rPr lang="en-GB" sz="800" dirty="0"/>
                        <a:t>Band 8d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800" dirty="0"/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57457952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GB" sz="800" dirty="0"/>
                        <a:t>Band 8c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800" dirty="0"/>
                        <a:t>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67723565"/>
                  </a:ext>
                </a:extLst>
              </a:tr>
              <a:tr h="173538">
                <a:tc>
                  <a:txBody>
                    <a:bodyPr/>
                    <a:lstStyle/>
                    <a:p>
                      <a:r>
                        <a:rPr lang="en-GB" sz="800" dirty="0"/>
                        <a:t>Band 8b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800" dirty="0"/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06513330"/>
                  </a:ext>
                </a:extLst>
              </a:tr>
              <a:tr h="173538">
                <a:tc>
                  <a:txBody>
                    <a:bodyPr/>
                    <a:lstStyle/>
                    <a:p>
                      <a:r>
                        <a:rPr lang="en-GB" sz="800" dirty="0"/>
                        <a:t>Band 8a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800" dirty="0"/>
                        <a:t>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51385817"/>
                  </a:ext>
                </a:extLst>
              </a:tr>
              <a:tr h="173538">
                <a:tc>
                  <a:txBody>
                    <a:bodyPr/>
                    <a:lstStyle/>
                    <a:p>
                      <a:r>
                        <a:rPr lang="en-GB" sz="800" dirty="0"/>
                        <a:t>Band 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800" dirty="0"/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53879444"/>
                  </a:ext>
                </a:extLst>
              </a:tr>
              <a:tr h="173538">
                <a:tc>
                  <a:txBody>
                    <a:bodyPr/>
                    <a:lstStyle/>
                    <a:p>
                      <a:r>
                        <a:rPr lang="en-GB" sz="800" dirty="0"/>
                        <a:t>Band 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800" dirty="0"/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06202741"/>
                  </a:ext>
                </a:extLst>
              </a:tr>
              <a:tr h="173538">
                <a:tc>
                  <a:txBody>
                    <a:bodyPr/>
                    <a:lstStyle/>
                    <a:p>
                      <a:r>
                        <a:rPr lang="en-GB" sz="800" dirty="0"/>
                        <a:t>Band 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800" dirty="0"/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98870365"/>
                  </a:ext>
                </a:extLst>
              </a:tr>
              <a:tr h="173538">
                <a:tc>
                  <a:txBody>
                    <a:bodyPr/>
                    <a:lstStyle/>
                    <a:p>
                      <a:r>
                        <a:rPr lang="en-GB" sz="800" dirty="0"/>
                        <a:t>Band 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800" dirty="0"/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47981743"/>
                  </a:ext>
                </a:extLst>
              </a:tr>
              <a:tr h="173538">
                <a:tc>
                  <a:txBody>
                    <a:bodyPr/>
                    <a:lstStyle/>
                    <a:p>
                      <a:r>
                        <a:rPr lang="en-GB" sz="800" b="1" dirty="0"/>
                        <a:t>TOTAL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800" b="1" dirty="0"/>
                        <a:t>22.6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46389253"/>
                  </a:ext>
                </a:extLst>
              </a:tr>
            </a:tbl>
          </a:graphicData>
        </a:graphic>
      </p:graphicFrame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55238E20-F40E-4A2C-BF24-B2C8D2BAE5B1}"/>
              </a:ext>
            </a:extLst>
          </p:cNvPr>
          <p:cNvCxnSpPr>
            <a:cxnSpLocks/>
          </p:cNvCxnSpPr>
          <p:nvPr/>
        </p:nvCxnSpPr>
        <p:spPr>
          <a:xfrm>
            <a:off x="1302505" y="2530455"/>
            <a:ext cx="935098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B775494F-4747-425C-9358-D9CF648D7C87}"/>
              </a:ext>
            </a:extLst>
          </p:cNvPr>
          <p:cNvCxnSpPr>
            <a:cxnSpLocks/>
            <a:stCxn id="2" idx="2"/>
          </p:cNvCxnSpPr>
          <p:nvPr/>
        </p:nvCxnSpPr>
        <p:spPr>
          <a:xfrm>
            <a:off x="5773419" y="2054150"/>
            <a:ext cx="1" cy="47630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72FF969D-89FE-40B2-8C9D-A23A796D30AA}"/>
              </a:ext>
            </a:extLst>
          </p:cNvPr>
          <p:cNvCxnSpPr>
            <a:cxnSpLocks/>
          </p:cNvCxnSpPr>
          <p:nvPr/>
        </p:nvCxnSpPr>
        <p:spPr>
          <a:xfrm>
            <a:off x="1302505" y="2530455"/>
            <a:ext cx="0" cy="25147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F4C732A0-F1DB-4623-B118-480281680EFA}"/>
              </a:ext>
            </a:extLst>
          </p:cNvPr>
          <p:cNvCxnSpPr>
            <a:cxnSpLocks/>
          </p:cNvCxnSpPr>
          <p:nvPr/>
        </p:nvCxnSpPr>
        <p:spPr>
          <a:xfrm>
            <a:off x="2962872" y="2554290"/>
            <a:ext cx="0" cy="24308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1E988A57-032E-4508-8F76-67517F67195C}"/>
              </a:ext>
            </a:extLst>
          </p:cNvPr>
          <p:cNvCxnSpPr>
            <a:cxnSpLocks/>
          </p:cNvCxnSpPr>
          <p:nvPr/>
        </p:nvCxnSpPr>
        <p:spPr>
          <a:xfrm flipH="1">
            <a:off x="4372723" y="2538845"/>
            <a:ext cx="1907" cy="24308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E174150A-D442-48F9-932B-E14522EF2D15}"/>
              </a:ext>
            </a:extLst>
          </p:cNvPr>
          <p:cNvCxnSpPr>
            <a:cxnSpLocks/>
          </p:cNvCxnSpPr>
          <p:nvPr/>
        </p:nvCxnSpPr>
        <p:spPr>
          <a:xfrm>
            <a:off x="6032600" y="2530217"/>
            <a:ext cx="490" cy="24308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9817DD09-13CF-48D4-B4C5-A68337556E82}"/>
              </a:ext>
            </a:extLst>
          </p:cNvPr>
          <p:cNvCxnSpPr>
            <a:cxnSpLocks/>
          </p:cNvCxnSpPr>
          <p:nvPr/>
        </p:nvCxnSpPr>
        <p:spPr>
          <a:xfrm>
            <a:off x="7662434" y="2547235"/>
            <a:ext cx="0" cy="24308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93246452-B470-4B67-9F79-57A2D29032F0}"/>
              </a:ext>
            </a:extLst>
          </p:cNvPr>
          <p:cNvCxnSpPr>
            <a:cxnSpLocks/>
          </p:cNvCxnSpPr>
          <p:nvPr/>
        </p:nvCxnSpPr>
        <p:spPr>
          <a:xfrm>
            <a:off x="9174538" y="2538846"/>
            <a:ext cx="0" cy="24308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B1FEDCB7-6682-4297-85F1-B46A5D32B627}"/>
              </a:ext>
            </a:extLst>
          </p:cNvPr>
          <p:cNvCxnSpPr>
            <a:cxnSpLocks/>
          </p:cNvCxnSpPr>
          <p:nvPr/>
        </p:nvCxnSpPr>
        <p:spPr>
          <a:xfrm>
            <a:off x="10653491" y="2554290"/>
            <a:ext cx="0" cy="24308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3" name="Table 3">
            <a:extLst>
              <a:ext uri="{FF2B5EF4-FFF2-40B4-BE49-F238E27FC236}">
                <a16:creationId xmlns:a16="http://schemas.microsoft.com/office/drawing/2014/main" id="{B6481BC7-26C3-035F-0827-8CEBCE1A15E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41889818"/>
              </p:ext>
            </p:extLst>
          </p:nvPr>
        </p:nvGraphicFramePr>
        <p:xfrm>
          <a:off x="5449818" y="2765908"/>
          <a:ext cx="1071994" cy="286282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90347">
                  <a:extLst>
                    <a:ext uri="{9D8B030D-6E8A-4147-A177-3AD203B41FA5}">
                      <a16:colId xmlns:a16="http://schemas.microsoft.com/office/drawing/2014/main" val="3553919028"/>
                    </a:ext>
                  </a:extLst>
                </a:gridCol>
                <a:gridCol w="481647">
                  <a:extLst>
                    <a:ext uri="{9D8B030D-6E8A-4147-A177-3AD203B41FA5}">
                      <a16:colId xmlns:a16="http://schemas.microsoft.com/office/drawing/2014/main" val="1620812635"/>
                    </a:ext>
                  </a:extLst>
                </a:gridCol>
              </a:tblGrid>
              <a:tr h="302503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00" b="0" dirty="0">
                          <a:solidFill>
                            <a:schemeClr val="tx1"/>
                          </a:solidFill>
                        </a:rPr>
                        <a:t>Alliances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742382"/>
                  </a:ext>
                </a:extLst>
              </a:tr>
              <a:tr h="161066">
                <a:tc>
                  <a:txBody>
                    <a:bodyPr/>
                    <a:lstStyle/>
                    <a:p>
                      <a:r>
                        <a:rPr lang="en-GB" sz="800" b="1" dirty="0"/>
                        <a:t>Band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800" b="1" dirty="0"/>
                        <a:t>WTE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97271782"/>
                  </a:ext>
                </a:extLst>
              </a:tr>
              <a:tr h="161066">
                <a:tc>
                  <a:txBody>
                    <a:bodyPr/>
                    <a:lstStyle/>
                    <a:p>
                      <a:r>
                        <a:rPr lang="en-GB" sz="800" dirty="0"/>
                        <a:t>Band 9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800" dirty="0"/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51632586"/>
                  </a:ext>
                </a:extLst>
              </a:tr>
              <a:tr h="161066">
                <a:tc>
                  <a:txBody>
                    <a:bodyPr/>
                    <a:lstStyle/>
                    <a:p>
                      <a:r>
                        <a:rPr lang="en-GB" sz="800" dirty="0"/>
                        <a:t>Band 8d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800" dirty="0"/>
                        <a:t>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57457952"/>
                  </a:ext>
                </a:extLst>
              </a:tr>
              <a:tr h="161066">
                <a:tc>
                  <a:txBody>
                    <a:bodyPr/>
                    <a:lstStyle/>
                    <a:p>
                      <a:r>
                        <a:rPr lang="en-GB" sz="800" dirty="0"/>
                        <a:t>Band 8c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800" dirty="0"/>
                        <a:t>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67723565"/>
                  </a:ext>
                </a:extLst>
              </a:tr>
              <a:tr h="161066">
                <a:tc>
                  <a:txBody>
                    <a:bodyPr/>
                    <a:lstStyle/>
                    <a:p>
                      <a:r>
                        <a:rPr lang="en-GB" sz="800" dirty="0"/>
                        <a:t>Band 8b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800" dirty="0"/>
                        <a:t>2.8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06513330"/>
                  </a:ext>
                </a:extLst>
              </a:tr>
              <a:tr h="161066">
                <a:tc>
                  <a:txBody>
                    <a:bodyPr/>
                    <a:lstStyle/>
                    <a:p>
                      <a:r>
                        <a:rPr lang="en-GB" sz="800" dirty="0"/>
                        <a:t>Band 8a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800" dirty="0"/>
                        <a:t>16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51385817"/>
                  </a:ext>
                </a:extLst>
              </a:tr>
              <a:tr h="161066">
                <a:tc>
                  <a:txBody>
                    <a:bodyPr/>
                    <a:lstStyle/>
                    <a:p>
                      <a:r>
                        <a:rPr lang="en-GB" sz="800" dirty="0"/>
                        <a:t>Band 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800" dirty="0"/>
                        <a:t>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53879444"/>
                  </a:ext>
                </a:extLst>
              </a:tr>
              <a:tr h="161066">
                <a:tc>
                  <a:txBody>
                    <a:bodyPr/>
                    <a:lstStyle/>
                    <a:p>
                      <a:r>
                        <a:rPr lang="en-GB" sz="800" dirty="0"/>
                        <a:t>Band 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800" dirty="0"/>
                        <a:t>12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06202741"/>
                  </a:ext>
                </a:extLst>
              </a:tr>
              <a:tr h="161066">
                <a:tc>
                  <a:txBody>
                    <a:bodyPr/>
                    <a:lstStyle/>
                    <a:p>
                      <a:r>
                        <a:rPr lang="en-GB" sz="800" dirty="0"/>
                        <a:t>Band 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800" dirty="0"/>
                        <a:t>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98870365"/>
                  </a:ext>
                </a:extLst>
              </a:tr>
              <a:tr h="161066">
                <a:tc>
                  <a:txBody>
                    <a:bodyPr/>
                    <a:lstStyle/>
                    <a:p>
                      <a:r>
                        <a:rPr lang="en-GB" sz="800" dirty="0"/>
                        <a:t>Band 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800" dirty="0"/>
                        <a:t>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47981743"/>
                  </a:ext>
                </a:extLst>
              </a:tr>
              <a:tr h="161066">
                <a:tc>
                  <a:txBody>
                    <a:bodyPr/>
                    <a:lstStyle/>
                    <a:p>
                      <a:r>
                        <a:rPr lang="en-GB" sz="800" dirty="0"/>
                        <a:t>Band 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800" dirty="0"/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36477437"/>
                  </a:ext>
                </a:extLst>
              </a:tr>
              <a:tr h="161066">
                <a:tc>
                  <a:txBody>
                    <a:bodyPr/>
                    <a:lstStyle/>
                    <a:p>
                      <a:r>
                        <a:rPr lang="en-GB" sz="800" b="1" dirty="0"/>
                        <a:t>TOTAL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800" b="1" dirty="0"/>
                        <a:t>67.8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8415866"/>
                  </a:ext>
                </a:extLst>
              </a:tr>
            </a:tbl>
          </a:graphicData>
        </a:graphic>
      </p:graphicFrame>
      <p:graphicFrame>
        <p:nvGraphicFramePr>
          <p:cNvPr id="7" name="Table 3">
            <a:extLst>
              <a:ext uri="{FF2B5EF4-FFF2-40B4-BE49-F238E27FC236}">
                <a16:creationId xmlns:a16="http://schemas.microsoft.com/office/drawing/2014/main" id="{7F1D6EFE-2FCB-01A2-2DE3-FB4BEE6BB35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681789"/>
              </p:ext>
            </p:extLst>
          </p:nvPr>
        </p:nvGraphicFramePr>
        <p:xfrm>
          <a:off x="6680595" y="1414070"/>
          <a:ext cx="1197073" cy="640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14082">
                  <a:extLst>
                    <a:ext uri="{9D8B030D-6E8A-4147-A177-3AD203B41FA5}">
                      <a16:colId xmlns:a16="http://schemas.microsoft.com/office/drawing/2014/main" val="3553919028"/>
                    </a:ext>
                  </a:extLst>
                </a:gridCol>
                <a:gridCol w="582991">
                  <a:extLst>
                    <a:ext uri="{9D8B030D-6E8A-4147-A177-3AD203B41FA5}">
                      <a16:colId xmlns:a16="http://schemas.microsoft.com/office/drawing/2014/main" val="1620812635"/>
                    </a:ext>
                  </a:extLst>
                </a:gridCol>
              </a:tblGrid>
              <a:tr h="0">
                <a:tc gridSpan="2">
                  <a:txBody>
                    <a:bodyPr/>
                    <a:lstStyle/>
                    <a:p>
                      <a:r>
                        <a:rPr kumimoji="0" lang="en-GB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Board - NEM</a:t>
                      </a:r>
                      <a:endParaRPr lang="en-GB" sz="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GB" sz="1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94169984"/>
                  </a:ext>
                </a:extLst>
              </a:tr>
              <a:tr h="166826">
                <a:tc>
                  <a:txBody>
                    <a:bodyPr/>
                    <a:lstStyle/>
                    <a:p>
                      <a:r>
                        <a:rPr lang="en-GB" sz="800" b="1" dirty="0"/>
                        <a:t>Band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sz="8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97271782"/>
                  </a:ext>
                </a:extLst>
              </a:tr>
              <a:tr h="166826">
                <a:tc>
                  <a:txBody>
                    <a:bodyPr/>
                    <a:lstStyle/>
                    <a:p>
                      <a:r>
                        <a:rPr lang="en-GB" sz="800" dirty="0"/>
                        <a:t>NEM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800" dirty="0"/>
                        <a:t>X 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1560179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59227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EC1E58E8-45A4-B029-AD98-8E8E8CCE87F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01913607"/>
              </p:ext>
            </p:extLst>
          </p:nvPr>
        </p:nvGraphicFramePr>
        <p:xfrm>
          <a:off x="838201" y="1851977"/>
          <a:ext cx="10515597" cy="4298633"/>
        </p:xfrm>
        <a:graphic>
          <a:graphicData uri="http://schemas.openxmlformats.org/drawingml/2006/table">
            <a:tbl>
              <a:tblPr/>
              <a:tblGrid>
                <a:gridCol w="375837">
                  <a:extLst>
                    <a:ext uri="{9D8B030D-6E8A-4147-A177-3AD203B41FA5}">
                      <a16:colId xmlns:a16="http://schemas.microsoft.com/office/drawing/2014/main" val="1937859448"/>
                    </a:ext>
                  </a:extLst>
                </a:gridCol>
                <a:gridCol w="1119680">
                  <a:extLst>
                    <a:ext uri="{9D8B030D-6E8A-4147-A177-3AD203B41FA5}">
                      <a16:colId xmlns:a16="http://schemas.microsoft.com/office/drawing/2014/main" val="3789716661"/>
                    </a:ext>
                  </a:extLst>
                </a:gridCol>
                <a:gridCol w="1127510">
                  <a:extLst>
                    <a:ext uri="{9D8B030D-6E8A-4147-A177-3AD203B41FA5}">
                      <a16:colId xmlns:a16="http://schemas.microsoft.com/office/drawing/2014/main" val="2901552065"/>
                    </a:ext>
                  </a:extLst>
                </a:gridCol>
                <a:gridCol w="1127510">
                  <a:extLst>
                    <a:ext uri="{9D8B030D-6E8A-4147-A177-3AD203B41FA5}">
                      <a16:colId xmlns:a16="http://schemas.microsoft.com/office/drawing/2014/main" val="1503197836"/>
                    </a:ext>
                  </a:extLst>
                </a:gridCol>
                <a:gridCol w="1127510">
                  <a:extLst>
                    <a:ext uri="{9D8B030D-6E8A-4147-A177-3AD203B41FA5}">
                      <a16:colId xmlns:a16="http://schemas.microsoft.com/office/drawing/2014/main" val="795243159"/>
                    </a:ext>
                  </a:extLst>
                </a:gridCol>
                <a:gridCol w="1127510">
                  <a:extLst>
                    <a:ext uri="{9D8B030D-6E8A-4147-A177-3AD203B41FA5}">
                      <a16:colId xmlns:a16="http://schemas.microsoft.com/office/drawing/2014/main" val="4085447711"/>
                    </a:ext>
                  </a:extLst>
                </a:gridCol>
                <a:gridCol w="1127510">
                  <a:extLst>
                    <a:ext uri="{9D8B030D-6E8A-4147-A177-3AD203B41FA5}">
                      <a16:colId xmlns:a16="http://schemas.microsoft.com/office/drawing/2014/main" val="3129676793"/>
                    </a:ext>
                  </a:extLst>
                </a:gridCol>
                <a:gridCol w="1127510">
                  <a:extLst>
                    <a:ext uri="{9D8B030D-6E8A-4147-A177-3AD203B41FA5}">
                      <a16:colId xmlns:a16="http://schemas.microsoft.com/office/drawing/2014/main" val="1429173058"/>
                    </a:ext>
                  </a:extLst>
                </a:gridCol>
                <a:gridCol w="1127510">
                  <a:extLst>
                    <a:ext uri="{9D8B030D-6E8A-4147-A177-3AD203B41FA5}">
                      <a16:colId xmlns:a16="http://schemas.microsoft.com/office/drawing/2014/main" val="1173626808"/>
                    </a:ext>
                  </a:extLst>
                </a:gridCol>
                <a:gridCol w="1127510">
                  <a:extLst>
                    <a:ext uri="{9D8B030D-6E8A-4147-A177-3AD203B41FA5}">
                      <a16:colId xmlns:a16="http://schemas.microsoft.com/office/drawing/2014/main" val="91762714"/>
                    </a:ext>
                  </a:extLst>
                </a:gridCol>
              </a:tblGrid>
              <a:tr h="117449">
                <a:tc>
                  <a:txBody>
                    <a:bodyPr/>
                    <a:lstStyle/>
                    <a:p>
                      <a:pPr algn="l" fontAlgn="b"/>
                      <a:endParaRPr lang="en-GB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98" marR="4698" marT="469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98" marR="4698" marT="469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98" marR="4698" marT="469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98" marR="4698" marT="469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98" marR="4698" marT="469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98" marR="4698" marT="469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98" marR="4698" marT="469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98" marR="4698" marT="469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98" marR="4698" marT="469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98" marR="4698" marT="469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40191520"/>
                  </a:ext>
                </a:extLst>
              </a:tr>
              <a:tr h="314763">
                <a:tc>
                  <a:txBody>
                    <a:bodyPr/>
                    <a:lstStyle/>
                    <a:p>
                      <a:pPr algn="l" fontAlgn="b"/>
                      <a:endParaRPr lang="en-GB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98" marR="4698" marT="4698" marB="0" anchor="b">
                    <a:lnL>
                      <a:noFill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 rowSpan="3">
                  <a:txBody>
                    <a:bodyPr/>
                    <a:lstStyle/>
                    <a:p>
                      <a:pPr algn="ctr" rtl="0" fontAlgn="ctr"/>
                      <a:r>
                        <a:rPr lang="en-GB" sz="1700" b="0" i="0" u="none" strike="noStrike" dirty="0">
                          <a:solidFill>
                            <a:srgbClr val="9FFA29"/>
                          </a:solidFill>
                          <a:effectLst/>
                          <a:latin typeface="Calibri" panose="020F0502020204030204" pitchFamily="34" charset="0"/>
                        </a:rPr>
                        <a:t>TEAM</a:t>
                      </a:r>
                    </a:p>
                  </a:txBody>
                  <a:tcPr marL="4698" marR="4698" marT="4698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GB" sz="900" b="0" i="0" u="none" strike="noStrike" dirty="0">
                          <a:solidFill>
                            <a:srgbClr val="9FFA29"/>
                          </a:solidFill>
                          <a:effectLst/>
                          <a:latin typeface="Calibri" panose="020F0502020204030204" pitchFamily="34" charset="0"/>
                        </a:rPr>
                        <a:t> Chief Executive /Board</a:t>
                      </a:r>
                    </a:p>
                  </a:txBody>
                  <a:tcPr marL="4698" marR="4698" marT="4698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GB" sz="900" b="0" i="0" u="none" strike="noStrike" dirty="0">
                          <a:solidFill>
                            <a:srgbClr val="9FFA29"/>
                          </a:solidFill>
                          <a:effectLst/>
                          <a:latin typeface="Calibri" panose="020F0502020204030204" pitchFamily="34" charset="0"/>
                        </a:rPr>
                        <a:t>Clinical Leadership &amp; Innovation</a:t>
                      </a:r>
                    </a:p>
                  </a:txBody>
                  <a:tcPr marL="4698" marR="4698" marT="4698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GB" sz="900" b="0" i="0" u="none" strike="noStrike" dirty="0">
                          <a:solidFill>
                            <a:srgbClr val="9FFA29"/>
                          </a:solidFill>
                          <a:effectLst/>
                          <a:latin typeface="Calibri" panose="020F0502020204030204" pitchFamily="34" charset="0"/>
                        </a:rPr>
                        <a:t>People </a:t>
                      </a:r>
                    </a:p>
                  </a:txBody>
                  <a:tcPr marL="4698" marR="4698" marT="4698" marB="0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GB" sz="900" b="0" i="0" u="none" strike="noStrike" dirty="0">
                          <a:solidFill>
                            <a:srgbClr val="9FFA29"/>
                          </a:solidFill>
                          <a:effectLst/>
                          <a:latin typeface="Calibri" panose="020F0502020204030204" pitchFamily="34" charset="0"/>
                        </a:rPr>
                        <a:t>Strategy </a:t>
                      </a:r>
                      <a:r>
                        <a:rPr lang="en-GB" sz="900" b="0" i="0" u="none" strike="noStrike" dirty="0">
                          <a:solidFill>
                            <a:srgbClr val="9FFA29"/>
                          </a:solidFill>
                          <a:effectLst/>
                          <a:latin typeface="Calibri Light" panose="020F0302020204030204" pitchFamily="34" charset="0"/>
                        </a:rPr>
                        <a:t>&amp;</a:t>
                      </a:r>
                      <a:r>
                        <a:rPr lang="en-GB" sz="900" b="0" i="0" u="none" strike="noStrike" dirty="0">
                          <a:solidFill>
                            <a:srgbClr val="9FFA29"/>
                          </a:solidFill>
                          <a:effectLst/>
                          <a:latin typeface="Calibri" panose="020F0502020204030204" pitchFamily="34" charset="0"/>
                        </a:rPr>
                        <a:t> Corporate Services</a:t>
                      </a:r>
                    </a:p>
                  </a:txBody>
                  <a:tcPr marL="4698" marR="4698" marT="4698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GB" sz="900" b="0" i="0" u="none" strike="noStrike" dirty="0">
                          <a:solidFill>
                            <a:srgbClr val="9FFA29"/>
                          </a:solidFill>
                          <a:effectLst/>
                          <a:latin typeface="Calibri" panose="020F0502020204030204" pitchFamily="34" charset="0"/>
                        </a:rPr>
                        <a:t>Alliance</a:t>
                      </a:r>
                    </a:p>
                  </a:txBody>
                  <a:tcPr marL="4698" marR="4698" marT="4698" marB="0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GB" sz="900" b="0" i="0" u="none" strike="noStrike" dirty="0">
                          <a:solidFill>
                            <a:srgbClr val="9FFA29"/>
                          </a:solidFill>
                          <a:effectLst/>
                          <a:latin typeface="Calibri" panose="020F0502020204030204" pitchFamily="34" charset="0"/>
                        </a:rPr>
                        <a:t>Nursing </a:t>
                      </a:r>
                      <a:r>
                        <a:rPr lang="en-GB" sz="900" b="0" i="0" u="none" strike="noStrike" dirty="0">
                          <a:solidFill>
                            <a:srgbClr val="9FFA29"/>
                          </a:solidFill>
                          <a:effectLst/>
                          <a:latin typeface="Calibri Light" panose="020F0302020204030204" pitchFamily="34" charset="0"/>
                        </a:rPr>
                        <a:t>&amp; </a:t>
                      </a:r>
                      <a:r>
                        <a:rPr lang="en-GB" sz="900" b="0" i="0" u="none" strike="noStrike" dirty="0">
                          <a:solidFill>
                            <a:srgbClr val="9FFA29"/>
                          </a:solidFill>
                          <a:effectLst/>
                          <a:latin typeface="Calibri" panose="020F0502020204030204" pitchFamily="34" charset="0"/>
                        </a:rPr>
                        <a:t>Quality</a:t>
                      </a:r>
                    </a:p>
                  </a:txBody>
                  <a:tcPr marL="4698" marR="4698" marT="4698" marB="0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GB" sz="900" b="0" i="0" u="none" strike="noStrike" dirty="0">
                          <a:solidFill>
                            <a:srgbClr val="9FFA29"/>
                          </a:solidFill>
                          <a:effectLst/>
                          <a:latin typeface="Calibri" panose="020F0502020204030204" pitchFamily="34" charset="0"/>
                        </a:rPr>
                        <a:t>Finance &amp; Estates </a:t>
                      </a:r>
                    </a:p>
                  </a:txBody>
                  <a:tcPr marL="4698" marR="4698" marT="4698" marB="0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GB" sz="900" b="0" i="0" u="none" strike="noStrike" dirty="0">
                          <a:solidFill>
                            <a:srgbClr val="9FFA29"/>
                          </a:solidFill>
                          <a:effectLst/>
                          <a:latin typeface="Calibri" panose="020F0502020204030204" pitchFamily="34" charset="0"/>
                        </a:rPr>
                        <a:t>Digital / BI            </a:t>
                      </a:r>
                    </a:p>
                  </a:txBody>
                  <a:tcPr marL="4698" marR="4698" marT="4698" marB="0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472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01728096"/>
                  </a:ext>
                </a:extLst>
              </a:tr>
              <a:tr h="216106">
                <a:tc>
                  <a:txBody>
                    <a:bodyPr/>
                    <a:lstStyle/>
                    <a:p>
                      <a:pPr algn="l" fontAlgn="b"/>
                      <a:endParaRPr lang="en-GB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98" marR="4698" marT="4698" marB="0" anchor="b">
                    <a:lnL>
                      <a:noFill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GB" sz="700" b="0" i="0" u="none" strike="noStrike" dirty="0">
                          <a:solidFill>
                            <a:srgbClr val="9FFA29"/>
                          </a:solidFill>
                          <a:effectLst/>
                          <a:latin typeface="Calibri Light" panose="020F0302020204030204" pitchFamily="34" charset="0"/>
                        </a:rPr>
                        <a:t>Chair and Chief Executive</a:t>
                      </a:r>
                    </a:p>
                  </a:txBody>
                  <a:tcPr marL="4698" marR="4698" marT="4698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GB" sz="700" b="0" i="0" u="none" strike="noStrike" dirty="0">
                          <a:solidFill>
                            <a:srgbClr val="9FFA29"/>
                          </a:solidFill>
                          <a:effectLst/>
                          <a:latin typeface="Calibri Light" panose="020F0302020204030204" pitchFamily="34" charset="0"/>
                        </a:rPr>
                        <a:t>Medical Director</a:t>
                      </a:r>
                    </a:p>
                  </a:txBody>
                  <a:tcPr marL="4698" marR="4698" marT="4698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GB" sz="600" b="0" i="0" u="none" strike="noStrike" dirty="0">
                          <a:solidFill>
                            <a:srgbClr val="9FFA29"/>
                          </a:solidFill>
                          <a:effectLst/>
                          <a:latin typeface="Calibri Light" panose="020F0302020204030204" pitchFamily="34" charset="0"/>
                        </a:rPr>
                        <a:t>Chief  People Officer</a:t>
                      </a:r>
                    </a:p>
                  </a:txBody>
                  <a:tcPr marL="4698" marR="4698" marT="4698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GB" sz="600" b="0" i="0" u="none" strike="noStrike" dirty="0">
                          <a:solidFill>
                            <a:srgbClr val="9FFA29"/>
                          </a:solidFill>
                          <a:effectLst/>
                          <a:latin typeface="Calibri Light" panose="020F0302020204030204" pitchFamily="34" charset="0"/>
                        </a:rPr>
                        <a:t>Director of  Strategy &amp; Corporate Services</a:t>
                      </a:r>
                    </a:p>
                  </a:txBody>
                  <a:tcPr marL="4698" marR="4698" marT="4698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GB" sz="11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GB" sz="600" b="0" i="0" u="none" strike="noStrike" dirty="0">
                          <a:solidFill>
                            <a:srgbClr val="9FFA29"/>
                          </a:solidFill>
                          <a:effectLst/>
                          <a:latin typeface="Calibri Light" panose="020F0302020204030204" pitchFamily="34" charset="0"/>
                        </a:rPr>
                        <a:t>4 x Alliance Directors</a:t>
                      </a:r>
                      <a:endParaRPr lang="en-GB" sz="11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98" marR="4698" marT="4698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GB" sz="600" b="0" i="0" u="none" strike="noStrike" dirty="0">
                          <a:solidFill>
                            <a:srgbClr val="9FFA29"/>
                          </a:solidFill>
                          <a:effectLst/>
                          <a:latin typeface="Calibri Light" panose="020F0302020204030204" pitchFamily="34" charset="0"/>
                        </a:rPr>
                        <a:t> Chief Nurse</a:t>
                      </a:r>
                    </a:p>
                  </a:txBody>
                  <a:tcPr marL="4698" marR="4698" marT="4698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GB" sz="600" b="0" i="0" u="none" strike="noStrike" dirty="0">
                          <a:solidFill>
                            <a:srgbClr val="9FFA29"/>
                          </a:solidFill>
                          <a:effectLst/>
                          <a:latin typeface="Calibri Light" panose="020F0302020204030204" pitchFamily="34" charset="0"/>
                        </a:rPr>
                        <a:t>Director of Finance &amp; Estates</a:t>
                      </a:r>
                    </a:p>
                  </a:txBody>
                  <a:tcPr marL="4698" marR="4698" marT="4698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GB" sz="600" b="0" i="0" u="none" strike="noStrike">
                          <a:solidFill>
                            <a:srgbClr val="9FFA29"/>
                          </a:solidFill>
                          <a:effectLst/>
                          <a:latin typeface="Calibri Light" panose="020F0302020204030204" pitchFamily="34" charset="0"/>
                        </a:rPr>
                        <a:t>Chief Digital </a:t>
                      </a:r>
                      <a:r>
                        <a:rPr lang="en-GB" sz="600" b="0" i="0" u="none" strike="noStrike" dirty="0">
                          <a:solidFill>
                            <a:srgbClr val="9FFA29"/>
                          </a:solidFill>
                          <a:effectLst/>
                          <a:latin typeface="Calibri Light" panose="020F0302020204030204" pitchFamily="34" charset="0"/>
                        </a:rPr>
                        <a:t>Information Officer</a:t>
                      </a:r>
                    </a:p>
                  </a:txBody>
                  <a:tcPr marL="4698" marR="4698" marT="4698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4472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69821079"/>
                  </a:ext>
                </a:extLst>
              </a:tr>
              <a:tr h="183220">
                <a:tc>
                  <a:txBody>
                    <a:bodyPr/>
                    <a:lstStyle/>
                    <a:p>
                      <a:pPr algn="l" fontAlgn="b"/>
                      <a:endParaRPr lang="en-GB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98" marR="4698" marT="4698" marB="0" anchor="b">
                    <a:lnL>
                      <a:noFill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698" marR="4698" marT="4698" marB="0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698" marR="4698" marT="4698" marB="0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698" marR="4698" marT="4698" marB="0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GB" sz="600" b="0" i="0" u="none" strike="noStrike">
                          <a:solidFill>
                            <a:srgbClr val="9FFA29"/>
                          </a:solidFill>
                          <a:effectLst/>
                          <a:latin typeface="Calibri Light" panose="020F0302020204030204" pitchFamily="34" charset="0"/>
                        </a:rPr>
                        <a:t> </a:t>
                      </a:r>
                    </a:p>
                  </a:txBody>
                  <a:tcPr marL="4698" marR="4698" marT="4698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698" marR="4698" marT="4698" marB="0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698" marR="4698" marT="4698" marB="0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698" marR="4698" marT="4698" marB="0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GB" sz="900" b="0" i="0" u="none" strike="noStrike">
                          <a:solidFill>
                            <a:srgbClr val="9FFA29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698" marR="4698" marT="4698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30228161"/>
                  </a:ext>
                </a:extLst>
              </a:tr>
              <a:tr h="493286">
                <a:tc>
                  <a:txBody>
                    <a:bodyPr/>
                    <a:lstStyle/>
                    <a:p>
                      <a:pPr algn="l" fontAlgn="b"/>
                      <a:endParaRPr lang="en-GB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98" marR="4698" marT="4698" marB="0" anchor="b">
                    <a:lnL>
                      <a:noFill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 rowSpan="9">
                  <a:txBody>
                    <a:bodyPr/>
                    <a:lstStyle/>
                    <a:p>
                      <a:pPr algn="l" fontAlgn="t"/>
                      <a:r>
                        <a:rPr lang="en-GB" sz="1100" b="0" i="0" u="none" strike="noStrike">
                          <a:solidFill>
                            <a:srgbClr val="44546A"/>
                          </a:solidFill>
                          <a:effectLst/>
                          <a:latin typeface="Arial" panose="020B0604020202020204" pitchFamily="34" charset="0"/>
                        </a:rPr>
                        <a:t>Responsibilities</a:t>
                      </a:r>
                    </a:p>
                  </a:txBody>
                  <a:tcPr marL="4698" marR="4698" marT="4698" marB="0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GB" sz="600" b="0" i="0" u="none" strike="noStrike">
                          <a:solidFill>
                            <a:srgbClr val="002060"/>
                          </a:solidFill>
                          <a:effectLst/>
                          <a:latin typeface="Calibri Light" panose="020F0302020204030204" pitchFamily="34" charset="0"/>
                        </a:rPr>
                        <a:t> </a:t>
                      </a:r>
                    </a:p>
                  </a:txBody>
                  <a:tcPr marL="112751" marR="4698" marT="4698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GB" sz="700" b="0" i="0" u="none" strike="noStrike">
                          <a:solidFill>
                            <a:srgbClr val="002060"/>
                          </a:solidFill>
                          <a:effectLst/>
                          <a:latin typeface="Calibri Light" panose="020F0302020204030204" pitchFamily="34" charset="0"/>
                        </a:rPr>
                        <a:t>Stewardship </a:t>
                      </a:r>
                    </a:p>
                  </a:txBody>
                  <a:tcPr marL="112751" marR="4698" marT="4698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GB" sz="700" b="0" i="0" u="none" strike="noStrike">
                          <a:solidFill>
                            <a:srgbClr val="002060"/>
                          </a:solidFill>
                          <a:effectLst/>
                          <a:latin typeface="Calibri Light" panose="020F0302020204030204" pitchFamily="34" charset="0"/>
                        </a:rPr>
                        <a:t>System Workforce Transformation&amp; OD/Education&amp; Planning</a:t>
                      </a:r>
                    </a:p>
                  </a:txBody>
                  <a:tcPr marL="112751" marR="4698" marT="4698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GB" sz="700" b="0" i="0" u="none" strike="noStrike">
                          <a:solidFill>
                            <a:srgbClr val="002060"/>
                          </a:solidFill>
                          <a:effectLst/>
                          <a:latin typeface="Calibri Light" panose="020F0302020204030204" pitchFamily="34" charset="0"/>
                        </a:rPr>
                        <a:t>Oversight Assurance &amp; Planning</a:t>
                      </a:r>
                    </a:p>
                  </a:txBody>
                  <a:tcPr marL="112751" marR="4698" marT="4698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GB" sz="700" b="0" i="0" u="none" strike="noStrike">
                          <a:solidFill>
                            <a:srgbClr val="002060"/>
                          </a:solidFill>
                          <a:effectLst/>
                          <a:latin typeface="Calibri Light" panose="020F0302020204030204" pitchFamily="34" charset="0"/>
                        </a:rPr>
                        <a:t>Primary Care &amp; POD</a:t>
                      </a:r>
                    </a:p>
                  </a:txBody>
                  <a:tcPr marL="112751" marR="4698" marT="4698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GB" sz="700" b="0" i="0" u="none" strike="noStrike">
                          <a:solidFill>
                            <a:srgbClr val="002060"/>
                          </a:solidFill>
                          <a:effectLst/>
                          <a:latin typeface="Calibri Light" panose="020F0302020204030204" pitchFamily="34" charset="0"/>
                        </a:rPr>
                        <a:t>Oversight &amp; Assurance of Patient Safety, Quality, Experience, Maternity </a:t>
                      </a:r>
                    </a:p>
                  </a:txBody>
                  <a:tcPr marL="112751" marR="4698" marT="4698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GB" sz="700" b="0" i="0" u="none" strike="noStrike">
                          <a:solidFill>
                            <a:srgbClr val="002060"/>
                          </a:solidFill>
                          <a:effectLst/>
                          <a:latin typeface="Calibri Light" panose="020F0302020204030204" pitchFamily="34" charset="0"/>
                        </a:rPr>
                        <a:t>Financial strategy</a:t>
                      </a:r>
                    </a:p>
                  </a:txBody>
                  <a:tcPr marL="112751" marR="4698" marT="4698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GB" sz="700" b="0" i="0" u="none" strike="noStrike">
                          <a:solidFill>
                            <a:srgbClr val="002060"/>
                          </a:solidFill>
                          <a:effectLst/>
                          <a:latin typeface="Calibri Light" panose="020F0302020204030204" pitchFamily="34" charset="0"/>
                        </a:rPr>
                        <a:t>Digital technology</a:t>
                      </a:r>
                    </a:p>
                  </a:txBody>
                  <a:tcPr marL="112751" marR="4698" marT="4698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FD5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36069413"/>
                  </a:ext>
                </a:extLst>
              </a:tr>
              <a:tr h="230200">
                <a:tc>
                  <a:txBody>
                    <a:bodyPr/>
                    <a:lstStyle/>
                    <a:p>
                      <a:pPr algn="l" fontAlgn="b"/>
                      <a:endParaRPr lang="en-GB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98" marR="4698" marT="4698" marB="0" anchor="b">
                    <a:lnL>
                      <a:noFill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GB" sz="700" b="0" i="0" u="none" strike="noStrike">
                          <a:solidFill>
                            <a:srgbClr val="002060"/>
                          </a:solidFill>
                          <a:effectLst/>
                          <a:latin typeface="Calibri Light" panose="020F0302020204030204" pitchFamily="34" charset="0"/>
                        </a:rPr>
                        <a:t> </a:t>
                      </a:r>
                    </a:p>
                  </a:txBody>
                  <a:tcPr marL="112751" marR="4698" marT="4698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GB" sz="700" b="0" i="0" u="none" strike="noStrike">
                          <a:solidFill>
                            <a:srgbClr val="002060"/>
                          </a:solidFill>
                          <a:effectLst/>
                          <a:latin typeface="Calibri Light" panose="020F0302020204030204" pitchFamily="34" charset="0"/>
                        </a:rPr>
                        <a:t>Clinical Leadership Support</a:t>
                      </a:r>
                    </a:p>
                  </a:txBody>
                  <a:tcPr marL="112751" marR="4698" marT="4698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GB" sz="700" b="0" i="0" u="none" strike="noStrike">
                          <a:solidFill>
                            <a:srgbClr val="002060"/>
                          </a:solidFill>
                          <a:effectLst/>
                          <a:latin typeface="Calibri Light" panose="020F0302020204030204" pitchFamily="34" charset="0"/>
                        </a:rPr>
                        <a:t>Primary Care Workforce Hub</a:t>
                      </a:r>
                    </a:p>
                  </a:txBody>
                  <a:tcPr marL="112751" marR="4698" marT="4698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GB" sz="700" b="0" i="0" u="none" strike="noStrike">
                          <a:solidFill>
                            <a:srgbClr val="002060"/>
                          </a:solidFill>
                          <a:effectLst/>
                          <a:latin typeface="Calibri Light" panose="020F0302020204030204" pitchFamily="34" charset="0"/>
                        </a:rPr>
                        <a:t>SCC/UEC Ops</a:t>
                      </a:r>
                    </a:p>
                  </a:txBody>
                  <a:tcPr marL="112751" marR="4698" marT="4698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GB" sz="700" b="0" i="0" u="none" strike="noStrike">
                          <a:solidFill>
                            <a:srgbClr val="002060"/>
                          </a:solidFill>
                          <a:effectLst/>
                          <a:latin typeface="Calibri Light" panose="020F0302020204030204" pitchFamily="34" charset="0"/>
                        </a:rPr>
                        <a:t>Community Engagement </a:t>
                      </a:r>
                    </a:p>
                  </a:txBody>
                  <a:tcPr marL="112751" marR="4698" marT="4698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GB" sz="700" b="0" i="0" u="none" strike="noStrike">
                          <a:solidFill>
                            <a:srgbClr val="002060"/>
                          </a:solidFill>
                          <a:effectLst/>
                          <a:latin typeface="Calibri Light" panose="020F0302020204030204" pitchFamily="34" charset="0"/>
                        </a:rPr>
                        <a:t>SEND</a:t>
                      </a:r>
                    </a:p>
                  </a:txBody>
                  <a:tcPr marL="112751" marR="4698" marT="4698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GB" sz="700" b="0" i="0" u="none" strike="noStrike">
                          <a:solidFill>
                            <a:srgbClr val="002060"/>
                          </a:solidFill>
                          <a:effectLst/>
                          <a:latin typeface="Calibri Light" panose="020F0302020204030204" pitchFamily="34" charset="0"/>
                        </a:rPr>
                        <a:t>Financial operations</a:t>
                      </a:r>
                    </a:p>
                  </a:txBody>
                  <a:tcPr marL="112751" marR="4698" marT="4698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GB" sz="700" b="0" i="0" u="none" strike="noStrike">
                          <a:solidFill>
                            <a:srgbClr val="002060"/>
                          </a:solidFill>
                          <a:effectLst/>
                          <a:latin typeface="Calibri Light" panose="020F0302020204030204" pitchFamily="34" charset="0"/>
                        </a:rPr>
                        <a:t>Data &amp; BI</a:t>
                      </a:r>
                    </a:p>
                  </a:txBody>
                  <a:tcPr marL="112751" marR="4698" marT="4698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FD5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60233535"/>
                  </a:ext>
                </a:extLst>
              </a:tr>
              <a:tr h="220804">
                <a:tc>
                  <a:txBody>
                    <a:bodyPr/>
                    <a:lstStyle/>
                    <a:p>
                      <a:pPr algn="l" fontAlgn="b"/>
                      <a:endParaRPr lang="en-GB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98" marR="4698" marT="4698" marB="0" anchor="b">
                    <a:lnL>
                      <a:noFill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GB" sz="700" b="0" i="0" u="none" strike="noStrike">
                          <a:solidFill>
                            <a:srgbClr val="002060"/>
                          </a:solidFill>
                          <a:effectLst/>
                          <a:latin typeface="Calibri Light" panose="020F0302020204030204" pitchFamily="34" charset="0"/>
                        </a:rPr>
                        <a:t> </a:t>
                      </a:r>
                    </a:p>
                  </a:txBody>
                  <a:tcPr marL="112751" marR="4698" marT="4698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GB" sz="700" b="0" i="0" u="none" strike="noStrike">
                          <a:solidFill>
                            <a:srgbClr val="002060"/>
                          </a:solidFill>
                          <a:effectLst/>
                          <a:latin typeface="Calibri Light" panose="020F0302020204030204" pitchFamily="34" charset="0"/>
                        </a:rPr>
                        <a:t>Clinical Pathways</a:t>
                      </a:r>
                    </a:p>
                  </a:txBody>
                  <a:tcPr marL="112751" marR="4698" marT="4698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GB" sz="700" b="0" i="0" u="none" strike="noStrike">
                          <a:solidFill>
                            <a:srgbClr val="002060"/>
                          </a:solidFill>
                          <a:effectLst/>
                          <a:latin typeface="Calibri Light" panose="020F0302020204030204" pitchFamily="34" charset="0"/>
                        </a:rPr>
                        <a:t>Healthcare Academy</a:t>
                      </a:r>
                    </a:p>
                  </a:txBody>
                  <a:tcPr marL="112751" marR="4698" marT="4698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GB" sz="700" b="0" i="0" u="none" strike="noStrike">
                          <a:solidFill>
                            <a:srgbClr val="002060"/>
                          </a:solidFill>
                          <a:effectLst/>
                          <a:latin typeface="Calibri Light" panose="020F0302020204030204" pitchFamily="34" charset="0"/>
                        </a:rPr>
                        <a:t>EPRR</a:t>
                      </a:r>
                    </a:p>
                  </a:txBody>
                  <a:tcPr marL="112751" marR="4698" marT="4698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GB" sz="700" b="0" i="0" u="none" strike="noStrike">
                          <a:solidFill>
                            <a:srgbClr val="002060"/>
                          </a:solidFill>
                          <a:effectLst/>
                          <a:latin typeface="Calibri Light" panose="020F0302020204030204" pitchFamily="34" charset="0"/>
                        </a:rPr>
                        <a:t>Operational Delivery</a:t>
                      </a:r>
                    </a:p>
                  </a:txBody>
                  <a:tcPr marL="112751" marR="4698" marT="4698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GB" sz="700" b="0" i="0" u="none" strike="noStrike">
                          <a:solidFill>
                            <a:srgbClr val="002060"/>
                          </a:solidFill>
                          <a:effectLst/>
                          <a:latin typeface="Calibri Light" panose="020F0302020204030204" pitchFamily="34" charset="0"/>
                        </a:rPr>
                        <a:t>Safeguarding</a:t>
                      </a:r>
                    </a:p>
                  </a:txBody>
                  <a:tcPr marL="112751" marR="4698" marT="4698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GB" sz="700" b="0" i="0" u="none" strike="noStrike">
                          <a:solidFill>
                            <a:srgbClr val="002060"/>
                          </a:solidFill>
                          <a:effectLst/>
                          <a:latin typeface="Calibri Light" panose="020F0302020204030204" pitchFamily="34" charset="0"/>
                        </a:rPr>
                        <a:t>Planning &amp; reporting</a:t>
                      </a:r>
                    </a:p>
                  </a:txBody>
                  <a:tcPr marL="112751" marR="4698" marT="4698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GB" sz="700" b="0" i="0" u="none" strike="noStrike">
                          <a:solidFill>
                            <a:srgbClr val="002060"/>
                          </a:solidFill>
                          <a:effectLst/>
                          <a:latin typeface="Calibri Light" panose="020F0302020204030204" pitchFamily="34" charset="0"/>
                        </a:rPr>
                        <a:t>IG &amp; FOI</a:t>
                      </a:r>
                    </a:p>
                  </a:txBody>
                  <a:tcPr marL="112751" marR="4698" marT="4698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FD5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46893134"/>
                  </a:ext>
                </a:extLst>
              </a:tr>
              <a:tr h="225502">
                <a:tc>
                  <a:txBody>
                    <a:bodyPr/>
                    <a:lstStyle/>
                    <a:p>
                      <a:pPr algn="l" fontAlgn="b"/>
                      <a:endParaRPr lang="en-GB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98" marR="4698" marT="4698" marB="0" anchor="b">
                    <a:lnL>
                      <a:noFill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GB" sz="700" b="0" i="0" u="none" strike="noStrike">
                          <a:solidFill>
                            <a:srgbClr val="002060"/>
                          </a:solidFill>
                          <a:effectLst/>
                          <a:latin typeface="Calibri Light" panose="020F0302020204030204" pitchFamily="34" charset="0"/>
                        </a:rPr>
                        <a:t> </a:t>
                      </a:r>
                    </a:p>
                  </a:txBody>
                  <a:tcPr marL="112751" marR="4698" marT="4698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GB" sz="700" b="0" i="0" u="none" strike="noStrike">
                          <a:solidFill>
                            <a:srgbClr val="002060"/>
                          </a:solidFill>
                          <a:effectLst/>
                          <a:latin typeface="Calibri Light" panose="020F0302020204030204" pitchFamily="34" charset="0"/>
                        </a:rPr>
                        <a:t>Medicines Optimisation </a:t>
                      </a:r>
                    </a:p>
                  </a:txBody>
                  <a:tcPr marL="112751" marR="4698" marT="4698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GB" sz="700" b="0" i="0" u="none" strike="noStrike">
                          <a:solidFill>
                            <a:srgbClr val="002060"/>
                          </a:solidFill>
                          <a:effectLst/>
                          <a:latin typeface="Calibri Light" panose="020F0302020204030204" pitchFamily="34" charset="0"/>
                        </a:rPr>
                        <a:t>ICB HR &amp; OD</a:t>
                      </a:r>
                    </a:p>
                  </a:txBody>
                  <a:tcPr marL="112751" marR="4698" marT="4698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GB" sz="700" b="0" i="0" u="none" strike="noStrike">
                          <a:solidFill>
                            <a:srgbClr val="002060"/>
                          </a:solidFill>
                          <a:effectLst/>
                          <a:latin typeface="Calibri Light" panose="020F0302020204030204" pitchFamily="34" charset="0"/>
                        </a:rPr>
                        <a:t>Corporate Services</a:t>
                      </a:r>
                    </a:p>
                  </a:txBody>
                  <a:tcPr marL="112751" marR="4698" marT="4698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GB" sz="700" b="0" i="0" u="none" strike="noStrike">
                          <a:solidFill>
                            <a:srgbClr val="002060"/>
                          </a:solidFill>
                          <a:effectLst/>
                          <a:latin typeface="Calibri Light" panose="020F0302020204030204" pitchFamily="34" charset="0"/>
                        </a:rPr>
                        <a:t>Better Care Fund</a:t>
                      </a:r>
                    </a:p>
                  </a:txBody>
                  <a:tcPr marL="112751" marR="4698" marT="4698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GB" sz="700" b="0" i="0" u="none" strike="noStrike">
                          <a:solidFill>
                            <a:srgbClr val="002060"/>
                          </a:solidFill>
                          <a:effectLst/>
                          <a:latin typeface="Calibri Light" panose="020F0302020204030204" pitchFamily="34" charset="0"/>
                        </a:rPr>
                        <a:t>IPC</a:t>
                      </a:r>
                    </a:p>
                  </a:txBody>
                  <a:tcPr marL="112751" marR="4698" marT="4698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GB" sz="700" b="0" i="0" u="none" strike="noStrike">
                          <a:solidFill>
                            <a:srgbClr val="002060"/>
                          </a:solidFill>
                          <a:effectLst/>
                          <a:latin typeface="Calibri Light" panose="020F0302020204030204" pitchFamily="34" charset="0"/>
                        </a:rPr>
                        <a:t>Estates</a:t>
                      </a:r>
                    </a:p>
                  </a:txBody>
                  <a:tcPr marL="112751" marR="4698" marT="4698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GB" sz="700" b="0" i="0" u="none" strike="noStrike">
                          <a:solidFill>
                            <a:srgbClr val="002060"/>
                          </a:solidFill>
                          <a:effectLst/>
                          <a:latin typeface="Calibri Light" panose="020F0302020204030204" pitchFamily="34" charset="0"/>
                        </a:rPr>
                        <a:t> </a:t>
                      </a:r>
                    </a:p>
                  </a:txBody>
                  <a:tcPr marL="112751" marR="4698" marT="4698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FD5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79838399"/>
                  </a:ext>
                </a:extLst>
              </a:tr>
              <a:tr h="244294">
                <a:tc>
                  <a:txBody>
                    <a:bodyPr/>
                    <a:lstStyle/>
                    <a:p>
                      <a:pPr algn="l" fontAlgn="b"/>
                      <a:endParaRPr lang="en-GB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98" marR="4698" marT="4698" marB="0" anchor="b">
                    <a:lnL>
                      <a:noFill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698" marR="4698" marT="4698" marB="0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GB" sz="700" b="0" i="0" u="none" strike="noStrike">
                          <a:solidFill>
                            <a:srgbClr val="002060"/>
                          </a:solidFill>
                          <a:effectLst/>
                          <a:latin typeface="Calibri Light" panose="020F0302020204030204" pitchFamily="34" charset="0"/>
                        </a:rPr>
                        <a:t>IFR</a:t>
                      </a:r>
                    </a:p>
                  </a:txBody>
                  <a:tcPr marL="112751" marR="4698" marT="4698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698" marR="4698" marT="4698" marB="0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GB" sz="700" b="0" i="0" u="none" strike="noStrike">
                          <a:solidFill>
                            <a:srgbClr val="002060"/>
                          </a:solidFill>
                          <a:effectLst/>
                          <a:latin typeface="Calibri Light" panose="020F0302020204030204" pitchFamily="34" charset="0"/>
                        </a:rPr>
                        <a:t>Corporate Communications</a:t>
                      </a:r>
                    </a:p>
                  </a:txBody>
                  <a:tcPr marL="112751" marR="4698" marT="4698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GB" sz="700" b="0" i="0" u="none" strike="noStrike">
                          <a:solidFill>
                            <a:srgbClr val="002060"/>
                          </a:solidFill>
                          <a:effectLst/>
                          <a:latin typeface="Calibri Light" panose="020F0302020204030204" pitchFamily="34" charset="0"/>
                        </a:rPr>
                        <a:t> </a:t>
                      </a:r>
                    </a:p>
                  </a:txBody>
                  <a:tcPr marL="112751" marR="4698" marT="4698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GB" sz="700" b="0" i="0" u="none" strike="noStrike">
                          <a:solidFill>
                            <a:srgbClr val="002060"/>
                          </a:solidFill>
                          <a:effectLst/>
                          <a:latin typeface="Calibri Light" panose="020F0302020204030204" pitchFamily="34" charset="0"/>
                        </a:rPr>
                        <a:t>All Age Continuing Health Care </a:t>
                      </a:r>
                    </a:p>
                  </a:txBody>
                  <a:tcPr marL="112751" marR="4698" marT="4698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GB" sz="700" b="0" i="0" u="none" strike="noStrike">
                          <a:solidFill>
                            <a:srgbClr val="002060"/>
                          </a:solidFill>
                          <a:effectLst/>
                          <a:latin typeface="Calibri Light" panose="020F0302020204030204" pitchFamily="34" charset="0"/>
                        </a:rPr>
                        <a:t>Contracting</a:t>
                      </a:r>
                    </a:p>
                  </a:txBody>
                  <a:tcPr marL="112751" marR="4698" marT="4698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GB" sz="700" b="0" i="0" u="none" strike="noStrike">
                          <a:solidFill>
                            <a:srgbClr val="002060"/>
                          </a:solidFill>
                          <a:effectLst/>
                          <a:latin typeface="Calibri Light" panose="020F0302020204030204" pitchFamily="34" charset="0"/>
                        </a:rPr>
                        <a:t> </a:t>
                      </a:r>
                    </a:p>
                  </a:txBody>
                  <a:tcPr marL="112751" marR="4698" marT="4698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FD5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46252617"/>
                  </a:ext>
                </a:extLst>
              </a:tr>
              <a:tr h="244294">
                <a:tc>
                  <a:txBody>
                    <a:bodyPr/>
                    <a:lstStyle/>
                    <a:p>
                      <a:pPr algn="l" fontAlgn="b"/>
                      <a:endParaRPr lang="en-GB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98" marR="4698" marT="4698" marB="0" anchor="b">
                    <a:lnL>
                      <a:noFill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698" marR="4698" marT="4698" marB="0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GB" sz="700" b="0" i="0" u="none" strike="noStrike">
                          <a:solidFill>
                            <a:srgbClr val="002060"/>
                          </a:solidFill>
                          <a:effectLst/>
                          <a:latin typeface="Calibri Light" panose="020F0302020204030204" pitchFamily="34" charset="0"/>
                        </a:rPr>
                        <a:t> </a:t>
                      </a:r>
                    </a:p>
                  </a:txBody>
                  <a:tcPr marL="112751" marR="4698" marT="4698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698" marR="4698" marT="4698" marB="0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GB" sz="700" b="0" i="0" u="none" strike="noStrike">
                          <a:solidFill>
                            <a:srgbClr val="002060"/>
                          </a:solidFill>
                          <a:effectLst/>
                          <a:latin typeface="Calibri Light" panose="020F0302020204030204" pitchFamily="34" charset="0"/>
                        </a:rPr>
                        <a:t>Programme Management</a:t>
                      </a:r>
                    </a:p>
                  </a:txBody>
                  <a:tcPr marL="112751" marR="4698" marT="4698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698" marR="4698" marT="4698" marB="0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GB" sz="700" b="0" i="0" u="none" strike="noStrike">
                          <a:solidFill>
                            <a:srgbClr val="002060"/>
                          </a:solidFill>
                          <a:effectLst/>
                          <a:latin typeface="Calibri Light" panose="020F0302020204030204" pitchFamily="34" charset="0"/>
                        </a:rPr>
                        <a:t>Complaints</a:t>
                      </a:r>
                    </a:p>
                  </a:txBody>
                  <a:tcPr marL="112751" marR="4698" marT="4698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GB" sz="700" b="0" i="0" u="none" strike="noStrike">
                          <a:solidFill>
                            <a:srgbClr val="002060"/>
                          </a:solidFill>
                          <a:effectLst/>
                          <a:latin typeface="Calibri Light" panose="020F0302020204030204" pitchFamily="34" charset="0"/>
                        </a:rPr>
                        <a:t>Procurement</a:t>
                      </a:r>
                    </a:p>
                  </a:txBody>
                  <a:tcPr marL="112751" marR="4698" marT="4698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GB" sz="700" b="0" i="0" u="none" strike="noStrike">
                          <a:solidFill>
                            <a:srgbClr val="002060"/>
                          </a:solidFill>
                          <a:effectLst/>
                          <a:latin typeface="Calibri Light" panose="020F0302020204030204" pitchFamily="34" charset="0"/>
                        </a:rPr>
                        <a:t> </a:t>
                      </a:r>
                    </a:p>
                  </a:txBody>
                  <a:tcPr marL="112751" marR="4698" marT="4698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FD5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80309793"/>
                  </a:ext>
                </a:extLst>
              </a:tr>
              <a:tr h="122147">
                <a:tc>
                  <a:txBody>
                    <a:bodyPr/>
                    <a:lstStyle/>
                    <a:p>
                      <a:pPr algn="l" fontAlgn="b"/>
                      <a:endParaRPr lang="en-GB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98" marR="4698" marT="4698" marB="0" anchor="b">
                    <a:lnL>
                      <a:noFill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698" marR="4698" marT="4698" marB="0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GB" sz="700" b="0" i="0" u="none" strike="noStrike">
                          <a:solidFill>
                            <a:srgbClr val="002060"/>
                          </a:solidFill>
                          <a:effectLst/>
                          <a:latin typeface="Calibri Light" panose="020F0302020204030204" pitchFamily="34" charset="0"/>
                        </a:rPr>
                        <a:t> </a:t>
                      </a:r>
                    </a:p>
                  </a:txBody>
                  <a:tcPr marL="112751" marR="4698" marT="4698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698" marR="4698" marT="4698" marB="0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GB" sz="700" b="0" i="0" u="none" strike="noStrike">
                          <a:solidFill>
                            <a:srgbClr val="002060"/>
                          </a:solidFill>
                          <a:effectLst/>
                          <a:latin typeface="Calibri Light" panose="020F0302020204030204" pitchFamily="34" charset="0"/>
                        </a:rPr>
                        <a:t>Business Support</a:t>
                      </a:r>
                    </a:p>
                  </a:txBody>
                  <a:tcPr marL="112751" marR="4698" marT="4698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698" marR="4698" marT="4698" marB="0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GB" sz="700" b="0" i="0" u="none" strike="noStrike">
                          <a:solidFill>
                            <a:srgbClr val="002060"/>
                          </a:solidFill>
                          <a:effectLst/>
                          <a:latin typeface="Calibri Light" panose="020F0302020204030204" pitchFamily="34" charset="0"/>
                        </a:rPr>
                        <a:t>Mental Health </a:t>
                      </a:r>
                    </a:p>
                  </a:txBody>
                  <a:tcPr marL="112751" marR="4698" marT="4698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GB" sz="700" b="0" i="0" u="none" strike="noStrike">
                          <a:solidFill>
                            <a:srgbClr val="002060"/>
                          </a:solidFill>
                          <a:effectLst/>
                          <a:latin typeface="Calibri Light" panose="020F0302020204030204" pitchFamily="34" charset="0"/>
                        </a:rPr>
                        <a:t>Costing</a:t>
                      </a:r>
                    </a:p>
                  </a:txBody>
                  <a:tcPr marL="112751" marR="4698" marT="4698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GB" sz="700" b="0" i="0" u="none" strike="noStrike">
                          <a:solidFill>
                            <a:srgbClr val="002060"/>
                          </a:solidFill>
                          <a:effectLst/>
                          <a:latin typeface="Calibri Light" panose="020F0302020204030204" pitchFamily="34" charset="0"/>
                        </a:rPr>
                        <a:t> </a:t>
                      </a:r>
                    </a:p>
                  </a:txBody>
                  <a:tcPr marL="112751" marR="4698" marT="4698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FD5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81565233"/>
                  </a:ext>
                </a:extLst>
              </a:tr>
              <a:tr h="244294">
                <a:tc>
                  <a:txBody>
                    <a:bodyPr/>
                    <a:lstStyle/>
                    <a:p>
                      <a:pPr algn="l" fontAlgn="b"/>
                      <a:endParaRPr lang="en-GB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98" marR="4698" marT="4698" marB="0" anchor="b">
                    <a:lnL>
                      <a:noFill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698" marR="4698" marT="4698" marB="0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GB" sz="700" b="0" i="0" u="none" strike="noStrike">
                          <a:solidFill>
                            <a:srgbClr val="002060"/>
                          </a:solidFill>
                          <a:effectLst/>
                          <a:latin typeface="Calibri Light" panose="020F0302020204030204" pitchFamily="34" charset="0"/>
                        </a:rPr>
                        <a:t> </a:t>
                      </a:r>
                    </a:p>
                  </a:txBody>
                  <a:tcPr marL="112751" marR="4698" marT="4698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698" marR="4698" marT="4698" marB="0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GB" sz="700" b="0" i="0" u="none" strike="noStrike">
                          <a:solidFill>
                            <a:srgbClr val="002060"/>
                          </a:solidFill>
                          <a:effectLst/>
                          <a:latin typeface="Calibri Light" panose="020F0302020204030204" pitchFamily="34" charset="0"/>
                        </a:rPr>
                        <a:t>Strategy &amp; Partnerships</a:t>
                      </a:r>
                    </a:p>
                  </a:txBody>
                  <a:tcPr marL="112751" marR="4698" marT="4698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698" marR="4698" marT="4698" marB="0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GB" sz="700" b="0" i="0" u="none" strike="noStrike">
                          <a:solidFill>
                            <a:srgbClr val="002060"/>
                          </a:solidFill>
                          <a:effectLst/>
                          <a:latin typeface="Calibri Light" panose="020F0302020204030204" pitchFamily="34" charset="0"/>
                        </a:rPr>
                        <a:t>Babies, Children and Young People              </a:t>
                      </a:r>
                    </a:p>
                  </a:txBody>
                  <a:tcPr marL="112751" marR="4698" marT="4698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GB" sz="700" b="0" i="0" u="none" strike="noStrike">
                          <a:solidFill>
                            <a:srgbClr val="002060"/>
                          </a:solidFill>
                          <a:effectLst/>
                          <a:latin typeface="Calibri Light" panose="020F0302020204030204" pitchFamily="34" charset="0"/>
                        </a:rPr>
                        <a:t> </a:t>
                      </a:r>
                    </a:p>
                  </a:txBody>
                  <a:tcPr marL="112751" marR="4698" marT="4698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GB" sz="700" b="0" i="0" u="none" strike="noStrike">
                          <a:solidFill>
                            <a:srgbClr val="002060"/>
                          </a:solidFill>
                          <a:effectLst/>
                          <a:latin typeface="Calibri Light" panose="020F0302020204030204" pitchFamily="34" charset="0"/>
                        </a:rPr>
                        <a:t> </a:t>
                      </a:r>
                    </a:p>
                  </a:txBody>
                  <a:tcPr marL="112751" marR="4698" marT="4698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FD5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54387410"/>
                  </a:ext>
                </a:extLst>
              </a:tr>
              <a:tr h="239596">
                <a:tc>
                  <a:txBody>
                    <a:bodyPr/>
                    <a:lstStyle/>
                    <a:p>
                      <a:pPr algn="l" fontAlgn="b"/>
                      <a:endParaRPr lang="en-GB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98" marR="4698" marT="4698" marB="0" anchor="b">
                    <a:lnL>
                      <a:noFill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698" marR="4698" marT="4698" marB="0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GB" sz="700" b="0" i="0" u="none" strike="noStrike">
                          <a:solidFill>
                            <a:srgbClr val="002060"/>
                          </a:solidFill>
                          <a:effectLst/>
                          <a:latin typeface="Calibri Light" panose="020F0302020204030204" pitchFamily="34" charset="0"/>
                        </a:rPr>
                        <a:t> </a:t>
                      </a:r>
                    </a:p>
                  </a:txBody>
                  <a:tcPr marL="112751" marR="4698" marT="4698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698" marR="4698" marT="4698" marB="0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GB" sz="700" b="0" i="0" u="none" strike="noStrike">
                          <a:solidFill>
                            <a:srgbClr val="002060"/>
                          </a:solidFill>
                          <a:effectLst/>
                          <a:latin typeface="Calibri Light" panose="020F0302020204030204" pitchFamily="34" charset="0"/>
                        </a:rPr>
                        <a:t>Population Health Improvement </a:t>
                      </a:r>
                    </a:p>
                  </a:txBody>
                  <a:tcPr marL="112751" marR="4698" marT="4698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698" marR="4698" marT="4698" marB="0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GB" sz="700" b="0" i="0" u="none" strike="noStrike">
                          <a:solidFill>
                            <a:srgbClr val="002060"/>
                          </a:solidFill>
                          <a:effectLst/>
                          <a:latin typeface="Calibri Light" panose="020F0302020204030204" pitchFamily="34" charset="0"/>
                        </a:rPr>
                        <a:t>LD, Autism &amp; Neurodiversity</a:t>
                      </a:r>
                    </a:p>
                  </a:txBody>
                  <a:tcPr marL="112751" marR="4698" marT="4698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GB" sz="700" b="0" i="0" u="none" strike="noStrike">
                          <a:solidFill>
                            <a:srgbClr val="002060"/>
                          </a:solidFill>
                          <a:effectLst/>
                          <a:latin typeface="Calibri Light" panose="020F0302020204030204" pitchFamily="34" charset="0"/>
                        </a:rPr>
                        <a:t> </a:t>
                      </a:r>
                    </a:p>
                  </a:txBody>
                  <a:tcPr marL="112751" marR="4698" marT="4698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GB" sz="700" b="0" i="0" u="none" strike="noStrike">
                          <a:solidFill>
                            <a:srgbClr val="002060"/>
                          </a:solidFill>
                          <a:effectLst/>
                          <a:latin typeface="Calibri Light" panose="020F0302020204030204" pitchFamily="34" charset="0"/>
                        </a:rPr>
                        <a:t> </a:t>
                      </a:r>
                    </a:p>
                  </a:txBody>
                  <a:tcPr marL="112751" marR="4698" marT="4698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5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16030147"/>
                  </a:ext>
                </a:extLst>
              </a:tr>
              <a:tr h="126845">
                <a:tc>
                  <a:txBody>
                    <a:bodyPr/>
                    <a:lstStyle/>
                    <a:p>
                      <a:pPr algn="l" fontAlgn="b"/>
                      <a:endParaRPr lang="en-GB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98" marR="4698" marT="4698" marB="0" anchor="b">
                    <a:lnL>
                      <a:noFill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700" b="0" i="0" u="none" strike="noStrike">
                          <a:solidFill>
                            <a:srgbClr val="44546A"/>
                          </a:solidFill>
                          <a:effectLst/>
                          <a:latin typeface="Arial" panose="020B0604020202020204" pitchFamily="34" charset="0"/>
                        </a:rPr>
                        <a:t>Programme Budget</a:t>
                      </a:r>
                    </a:p>
                  </a:txBody>
                  <a:tcPr marL="4698" marR="4698" marT="4698" marB="0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GB" sz="700" b="0" i="0" u="none" strike="noStrike">
                          <a:solidFill>
                            <a:srgbClr val="44546A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4698" marR="4698" marT="4698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GB" sz="700" b="0" i="0" u="none" strike="noStrike">
                          <a:solidFill>
                            <a:srgbClr val="44546A"/>
                          </a:solidFill>
                          <a:effectLst/>
                          <a:latin typeface="Calibri" panose="020F0502020204030204" pitchFamily="34" charset="0"/>
                        </a:rPr>
                        <a:t>£2.1m</a:t>
                      </a:r>
                    </a:p>
                  </a:txBody>
                  <a:tcPr marL="4698" marR="4698" marT="4698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GB" sz="700" b="0" i="0" u="none" strike="noStrike">
                          <a:solidFill>
                            <a:srgbClr val="44546A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4698" marR="4698" marT="4698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GB" sz="700" b="0" i="0" u="none" strike="noStrike">
                          <a:solidFill>
                            <a:srgbClr val="44546A"/>
                          </a:solidFill>
                          <a:effectLst/>
                          <a:latin typeface="Calibri" panose="020F0502020204030204" pitchFamily="34" charset="0"/>
                        </a:rPr>
                        <a:t>£0.5m</a:t>
                      </a:r>
                    </a:p>
                  </a:txBody>
                  <a:tcPr marL="4698" marR="4698" marT="4698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GB" sz="700" b="0" i="0" u="none" strike="noStrike">
                          <a:solidFill>
                            <a:srgbClr val="44546A"/>
                          </a:solidFill>
                          <a:effectLst/>
                          <a:latin typeface="Calibri" panose="020F0502020204030204" pitchFamily="34" charset="0"/>
                        </a:rPr>
                        <a:t>£1.0m</a:t>
                      </a:r>
                    </a:p>
                  </a:txBody>
                  <a:tcPr marL="4698" marR="4698" marT="4698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GB" sz="700" b="0" i="0" u="none" strike="noStrike">
                          <a:solidFill>
                            <a:srgbClr val="44546A"/>
                          </a:solidFill>
                          <a:effectLst/>
                          <a:latin typeface="Calibri" panose="020F0502020204030204" pitchFamily="34" charset="0"/>
                        </a:rPr>
                        <a:t>£8.2m</a:t>
                      </a:r>
                    </a:p>
                  </a:txBody>
                  <a:tcPr marL="4698" marR="4698" marT="4698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GB" sz="700" b="0" i="0" u="none" strike="noStrike">
                          <a:solidFill>
                            <a:srgbClr val="44546A"/>
                          </a:solidFill>
                          <a:effectLst/>
                          <a:latin typeface="Calibri" panose="020F0502020204030204" pitchFamily="34" charset="0"/>
                        </a:rPr>
                        <a:t>£0.8m</a:t>
                      </a:r>
                    </a:p>
                  </a:txBody>
                  <a:tcPr marL="4698" marR="4698" marT="4698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GB" sz="700" b="0" i="0" u="none" strike="noStrike">
                          <a:solidFill>
                            <a:srgbClr val="44546A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4698" marR="4698" marT="4698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FD5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76069601"/>
                  </a:ext>
                </a:extLst>
              </a:tr>
              <a:tr h="126845">
                <a:tc>
                  <a:txBody>
                    <a:bodyPr/>
                    <a:lstStyle/>
                    <a:p>
                      <a:pPr algn="l" fontAlgn="b"/>
                      <a:endParaRPr lang="en-GB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98" marR="4698" marT="4698" marB="0" anchor="b">
                    <a:lnL>
                      <a:noFill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700" b="0" i="0" u="none" strike="noStrike">
                          <a:solidFill>
                            <a:srgbClr val="44546A"/>
                          </a:solidFill>
                          <a:effectLst/>
                          <a:latin typeface="Arial" panose="020B0604020202020204" pitchFamily="34" charset="0"/>
                        </a:rPr>
                        <a:t>Running Costs Budget</a:t>
                      </a:r>
                    </a:p>
                  </a:txBody>
                  <a:tcPr marL="4698" marR="4698" marT="4698" marB="0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GB" sz="700" b="0" i="0" u="none" strike="noStrike">
                          <a:solidFill>
                            <a:srgbClr val="44546A"/>
                          </a:solidFill>
                          <a:effectLst/>
                          <a:latin typeface="Calibri" panose="020F0502020204030204" pitchFamily="34" charset="0"/>
                        </a:rPr>
                        <a:t>£3.5m</a:t>
                      </a:r>
                    </a:p>
                  </a:txBody>
                  <a:tcPr marL="4698" marR="4698" marT="4698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GB" sz="700" b="0" i="0" u="none" strike="noStrike">
                          <a:solidFill>
                            <a:srgbClr val="44546A"/>
                          </a:solidFill>
                          <a:effectLst/>
                          <a:latin typeface="Calibri" panose="020F0502020204030204" pitchFamily="34" charset="0"/>
                        </a:rPr>
                        <a:t>£0.5m</a:t>
                      </a:r>
                    </a:p>
                  </a:txBody>
                  <a:tcPr marL="4698" marR="4698" marT="4698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GB" sz="700" b="0" i="0" u="none" strike="noStrike">
                          <a:solidFill>
                            <a:srgbClr val="44546A"/>
                          </a:solidFill>
                          <a:effectLst/>
                          <a:latin typeface="Calibri" panose="020F0502020204030204" pitchFamily="34" charset="0"/>
                        </a:rPr>
                        <a:t>£0.7m</a:t>
                      </a:r>
                    </a:p>
                  </a:txBody>
                  <a:tcPr marL="4698" marR="4698" marT="4698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GB" sz="700" b="0" i="0" u="none" strike="noStrike">
                          <a:solidFill>
                            <a:srgbClr val="44546A"/>
                          </a:solidFill>
                          <a:effectLst/>
                          <a:latin typeface="Calibri" panose="020F0502020204030204" pitchFamily="34" charset="0"/>
                        </a:rPr>
                        <a:t>£0.7m</a:t>
                      </a:r>
                    </a:p>
                  </a:txBody>
                  <a:tcPr marL="4698" marR="4698" marT="4698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GB" sz="700" b="0" i="0" u="none" strike="noStrike">
                          <a:solidFill>
                            <a:srgbClr val="44546A"/>
                          </a:solidFill>
                          <a:effectLst/>
                          <a:latin typeface="Calibri" panose="020F0502020204030204" pitchFamily="34" charset="0"/>
                        </a:rPr>
                        <a:t>£3.1m</a:t>
                      </a:r>
                    </a:p>
                  </a:txBody>
                  <a:tcPr marL="4698" marR="4698" marT="4698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GB" sz="700" b="0" i="0" u="none" strike="noStrike">
                          <a:solidFill>
                            <a:srgbClr val="44546A"/>
                          </a:solidFill>
                          <a:effectLst/>
                          <a:latin typeface="Calibri" panose="020F0502020204030204" pitchFamily="34" charset="0"/>
                        </a:rPr>
                        <a:t>£0.8</a:t>
                      </a:r>
                    </a:p>
                  </a:txBody>
                  <a:tcPr marL="4698" marR="4698" marT="4698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GB" sz="700" b="0" i="0" u="none" strike="noStrike">
                          <a:solidFill>
                            <a:srgbClr val="44546A"/>
                          </a:solidFill>
                          <a:effectLst/>
                          <a:latin typeface="Calibri" panose="020F0502020204030204" pitchFamily="34" charset="0"/>
                        </a:rPr>
                        <a:t>£3.7m</a:t>
                      </a:r>
                    </a:p>
                  </a:txBody>
                  <a:tcPr marL="4698" marR="4698" marT="4698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GB" sz="700" b="0" i="0" u="none" strike="noStrike">
                          <a:solidFill>
                            <a:srgbClr val="44546A"/>
                          </a:solidFill>
                          <a:effectLst/>
                          <a:latin typeface="Calibri" panose="020F0502020204030204" pitchFamily="34" charset="0"/>
                        </a:rPr>
                        <a:t>£1.2m</a:t>
                      </a:r>
                    </a:p>
                  </a:txBody>
                  <a:tcPr marL="4698" marR="4698" marT="4698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5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05100569"/>
                  </a:ext>
                </a:extLst>
              </a:tr>
              <a:tr h="831539">
                <a:tc>
                  <a:txBody>
                    <a:bodyPr/>
                    <a:lstStyle/>
                    <a:p>
                      <a:pPr algn="l" fontAlgn="b"/>
                      <a:endParaRPr lang="en-GB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98" marR="4698" marT="4698" marB="0" anchor="b">
                    <a:lnL>
                      <a:noFill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GB" sz="1000" b="1" i="0" u="none" strike="noStrike">
                          <a:solidFill>
                            <a:srgbClr val="44546A"/>
                          </a:solidFill>
                          <a:effectLst/>
                          <a:latin typeface="Calibri" panose="020F0502020204030204" pitchFamily="34" charset="0"/>
                        </a:rPr>
                        <a:t>Notes</a:t>
                      </a:r>
                    </a:p>
                  </a:txBody>
                  <a:tcPr marL="4698" marR="4698" marT="4698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700" b="0" i="0" u="none" strike="noStrike" dirty="0">
                          <a:solidFill>
                            <a:srgbClr val="44546A"/>
                          </a:solidFill>
                          <a:effectLst/>
                          <a:latin typeface="Arial" panose="020B0604020202020204" pitchFamily="34" charset="0"/>
                        </a:rPr>
                        <a:t>Team includes Board Directors</a:t>
                      </a:r>
                    </a:p>
                  </a:txBody>
                  <a:tcPr marL="4698" marR="4698" marT="4698" marB="0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700" b="0" i="0" u="none" strike="noStrike">
                          <a:solidFill>
                            <a:srgbClr val="44546A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698" marR="4698" marT="4698" marB="0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700" b="0" i="0" u="none" strike="noStrike" dirty="0">
                          <a:solidFill>
                            <a:srgbClr val="44546A"/>
                          </a:solidFill>
                          <a:effectLst/>
                          <a:latin typeface="Arial" panose="020B0604020202020204" pitchFamily="34" charset="0"/>
                        </a:rPr>
                        <a:t>Some posts within the structure charts are funded via NHSE - as such they are part of our structure but not our cost base. </a:t>
                      </a:r>
                    </a:p>
                  </a:txBody>
                  <a:tcPr marL="4698" marR="4698" marT="4698" marB="0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700" b="0" i="0" u="none" strike="noStrike" dirty="0">
                          <a:solidFill>
                            <a:srgbClr val="44546A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698" marR="4698" marT="4698" marB="0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700" b="0" i="0" u="none" strike="noStrike">
                          <a:solidFill>
                            <a:srgbClr val="44546A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698" marR="4698" marT="4698" marB="0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700" b="0" i="0" u="none" strike="noStrike">
                          <a:solidFill>
                            <a:srgbClr val="44546A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698" marR="4698" marT="4698" marB="0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700" b="0" i="0" u="none" strike="noStrike">
                          <a:solidFill>
                            <a:srgbClr val="44546A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698" marR="4698" marT="4698" marB="0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700" b="0" i="0" u="none" strike="noStrike">
                          <a:solidFill>
                            <a:srgbClr val="44546A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698" marR="4698" marT="4698" marB="0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29257824"/>
                  </a:ext>
                </a:extLst>
              </a:tr>
              <a:tr h="117449">
                <a:tc>
                  <a:txBody>
                    <a:bodyPr/>
                    <a:lstStyle/>
                    <a:p>
                      <a:pPr algn="l" fontAlgn="b"/>
                      <a:endParaRPr lang="en-GB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98" marR="4698" marT="469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98" marR="4698" marT="4698" marB="0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98" marR="4698" marT="4698" marB="0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98" marR="4698" marT="4698" marB="0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98" marR="4698" marT="4698" marB="0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98" marR="4698" marT="4698" marB="0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98" marR="4698" marT="4698" marB="0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98" marR="4698" marT="4698" marB="0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98" marR="4698" marT="4698" marB="0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98" marR="4698" marT="4698" marB="0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859057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992134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SE ICB PowerPoint Template" id="{AD524E27-4E09-4FA4-8062-D74CF77192D8}" vid="{5535C55C-330C-4961-81CE-6BECACCD5272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262</TotalTime>
  <Words>551</Words>
  <Application>Microsoft Office PowerPoint</Application>
  <PresentationFormat>Widescreen</PresentationFormat>
  <Paragraphs>309</Paragraphs>
  <Slides>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</vt:i4>
      </vt:variant>
    </vt:vector>
  </HeadingPairs>
  <TitlesOfParts>
    <vt:vector size="8" baseType="lpstr">
      <vt:lpstr>Arial</vt:lpstr>
      <vt:lpstr>Calibri</vt:lpstr>
      <vt:lpstr>Calibri Light</vt:lpstr>
      <vt:lpstr>Office Theme</vt:lpstr>
      <vt:lpstr>3_Office Theme</vt:lpstr>
      <vt:lpstr>Organogram  As at 01.07.2024 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Organigram  As at 01.02.2023</dc:title>
  <dc:creator>STINSON, Rachel (NHS MID AND SOUTH ESSEX ICB - 06Q)</dc:creator>
  <cp:lastModifiedBy>STINSON, Rachel (NHS MID AND SOUTH ESSEX ICB - 06Q)</cp:lastModifiedBy>
  <cp:revision>15</cp:revision>
  <dcterms:created xsi:type="dcterms:W3CDTF">2023-01-31T17:47:31Z</dcterms:created>
  <dcterms:modified xsi:type="dcterms:W3CDTF">2024-10-09T07:01:55Z</dcterms:modified>
</cp:coreProperties>
</file>